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24"/>
  </p:notesMasterIdLst>
  <p:sldIdLst>
    <p:sldId id="257" r:id="rId3"/>
    <p:sldId id="287" r:id="rId4"/>
    <p:sldId id="288" r:id="rId5"/>
    <p:sldId id="297" r:id="rId6"/>
    <p:sldId id="290" r:id="rId7"/>
    <p:sldId id="291" r:id="rId8"/>
    <p:sldId id="292" r:id="rId9"/>
    <p:sldId id="293" r:id="rId10"/>
    <p:sldId id="272" r:id="rId11"/>
    <p:sldId id="302" r:id="rId12"/>
    <p:sldId id="296" r:id="rId13"/>
    <p:sldId id="303" r:id="rId14"/>
    <p:sldId id="304" r:id="rId15"/>
    <p:sldId id="308" r:id="rId16"/>
    <p:sldId id="307" r:id="rId17"/>
    <p:sldId id="305" r:id="rId18"/>
    <p:sldId id="306" r:id="rId19"/>
    <p:sldId id="300" r:id="rId20"/>
    <p:sldId id="267" r:id="rId21"/>
    <p:sldId id="285" r:id="rId22"/>
    <p:sldId id="286" r:id="rId23"/>
  </p:sldIdLst>
  <p:sldSz cx="12192000" cy="6858000"/>
  <p:notesSz cx="6858000" cy="9144000"/>
  <p:embeddedFontLst>
    <p:embeddedFont>
      <p:font typeface="Book Antiqua" panose="02040602050305030304" pitchFamily="18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Palatino Linotype" panose="02040502050505030304" pitchFamily="18" charset="0"/>
      <p:regular r:id="rId34"/>
      <p:bold r:id="rId35"/>
      <p:italic r:id="rId36"/>
      <p:boldItalic r:id="rId37"/>
    </p:embeddedFont>
    <p:embeddedFont>
      <p:font typeface="STIX Two Math" panose="02020603050405020304" pitchFamily="18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9"/>
    <p:restoredTop sz="77939"/>
  </p:normalViewPr>
  <p:slideViewPr>
    <p:cSldViewPr snapToGrid="0">
      <p:cViewPr varScale="1">
        <p:scale>
          <a:sx n="96" d="100"/>
          <a:sy n="96" d="100"/>
        </p:scale>
        <p:origin x="37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CE9005E-2C35-C24E-39C0-BFA97983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B8079FD6-FF4F-9098-65A1-9F35D1DF3E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95333687-2691-51E1-ABCE-A456385AB6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DAB757E5-FF48-C108-354E-A7BC46D273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2355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Here's what keeps cybersecurity professionals awake at night: quantum computers will break RSA encryption by 2030. That's not science fiction - IBM, Google, and others already have working quantum computers.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But here's the really scary part - hackers are already stealing encrypted data TODAY, storing it, waiting for quantum computers to decrypt it later. It's called 'harvest now, decrypt later' and it's happening right now.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Look at these numbers: classical computer needs 300,000 years to break certain encryptions. A quantum computer? 8 hours. That's not an improvement - that's a complete paradigm shift.</a:t>
            </a:r>
          </a:p>
          <a:p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[Point to applications]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good news? The same technology threatening our security can also protect us. Companies are already using quantum computing for drug discovery - COVID vaccines were partially developed using quantum simulations. Goldman Sachs uses it for financial modeling.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isn't future tech - it's here now, and you need to understand it."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80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qiskit</a:t>
            </a:r>
            <a:r>
              <a:rPr lang="en-US" dirty="0"/>
              <a:t> import </a:t>
            </a:r>
            <a:r>
              <a:rPr lang="en-US" dirty="0" err="1"/>
              <a:t>QuantumCircuit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qiskit_aer</a:t>
            </a:r>
            <a:r>
              <a:rPr lang="en-US" dirty="0"/>
              <a:t> import </a:t>
            </a:r>
            <a:r>
              <a:rPr lang="en-US" dirty="0" err="1"/>
              <a:t>AerSimulator</a:t>
            </a:r>
            <a:endParaRPr lang="en-US" dirty="0"/>
          </a:p>
          <a:p>
            <a:endParaRPr lang="en-US" dirty="0"/>
          </a:p>
          <a:p>
            <a:r>
              <a:rPr lang="en-US" dirty="0"/>
              <a:t># Quantum bit: 0 AND 1</a:t>
            </a:r>
          </a:p>
          <a:p>
            <a:r>
              <a:rPr lang="en-US" dirty="0"/>
              <a:t>qc = </a:t>
            </a:r>
            <a:r>
              <a:rPr lang="en-US" dirty="0" err="1"/>
              <a:t>QuantumCircuit</a:t>
            </a:r>
            <a:r>
              <a:rPr lang="en-US" dirty="0"/>
              <a:t>(1, 1)</a:t>
            </a:r>
          </a:p>
          <a:p>
            <a:r>
              <a:rPr lang="en-US" dirty="0" err="1"/>
              <a:t>qc.h</a:t>
            </a:r>
            <a:r>
              <a:rPr lang="en-US" dirty="0"/>
              <a:t>(0)  # Superposition!</a:t>
            </a:r>
          </a:p>
          <a:p>
            <a:r>
              <a:rPr lang="en-US" dirty="0" err="1"/>
              <a:t>qc.measure</a:t>
            </a:r>
            <a:r>
              <a:rPr lang="en-US" dirty="0"/>
              <a:t>(0, 0)</a:t>
            </a:r>
          </a:p>
          <a:p>
            <a:endParaRPr lang="en-US" dirty="0"/>
          </a:p>
          <a:p>
            <a:r>
              <a:rPr lang="en-US" dirty="0"/>
              <a:t># Before measurement: BOTH</a:t>
            </a:r>
          </a:p>
          <a:p>
            <a:r>
              <a:rPr lang="en-US" dirty="0"/>
              <a:t># After measurement: 0 or 1</a:t>
            </a:r>
          </a:p>
          <a:p>
            <a:endParaRPr lang="en-US" dirty="0"/>
          </a:p>
          <a:p>
            <a:r>
              <a:rPr lang="en-US" dirty="0"/>
              <a:t># Let's see the circuit</a:t>
            </a:r>
          </a:p>
          <a:p>
            <a:r>
              <a:rPr lang="en-US" dirty="0"/>
              <a:t>print("Circuit:")</a:t>
            </a:r>
          </a:p>
          <a:p>
            <a:r>
              <a:rPr lang="en-US" dirty="0"/>
              <a:t>print(</a:t>
            </a:r>
            <a:r>
              <a:rPr lang="en-US" dirty="0" err="1"/>
              <a:t>qc.draw</a:t>
            </a:r>
            <a:r>
              <a:rPr lang="en-US" dirty="0"/>
              <a:t>())</a:t>
            </a:r>
          </a:p>
          <a:p>
            <a:endParaRPr lang="en-US" dirty="0"/>
          </a:p>
          <a:p>
            <a:r>
              <a:rPr lang="en-US" dirty="0"/>
              <a:t># Now let's simulate it multiple times</a:t>
            </a:r>
          </a:p>
          <a:p>
            <a:r>
              <a:rPr lang="en-US" dirty="0"/>
              <a:t>simulator = </a:t>
            </a:r>
            <a:r>
              <a:rPr lang="en-US" dirty="0" err="1"/>
              <a:t>AerSimulator</a:t>
            </a:r>
            <a:r>
              <a:rPr lang="en-US" dirty="0"/>
              <a:t>()</a:t>
            </a:r>
          </a:p>
          <a:p>
            <a:r>
              <a:rPr lang="en-US" dirty="0"/>
              <a:t>job = </a:t>
            </a:r>
            <a:r>
              <a:rPr lang="en-US" dirty="0" err="1"/>
              <a:t>simulator.run</a:t>
            </a:r>
            <a:r>
              <a:rPr lang="en-US" dirty="0"/>
              <a:t>(qc, shots=1000)</a:t>
            </a:r>
          </a:p>
          <a:p>
            <a:r>
              <a:rPr lang="en-US" dirty="0"/>
              <a:t>result = </a:t>
            </a:r>
            <a:r>
              <a:rPr lang="en-US" dirty="0" err="1"/>
              <a:t>job.result</a:t>
            </a:r>
            <a:r>
              <a:rPr lang="en-US" dirty="0"/>
              <a:t>()</a:t>
            </a:r>
          </a:p>
          <a:p>
            <a:r>
              <a:rPr lang="en-US" dirty="0"/>
              <a:t>counts = </a:t>
            </a:r>
            <a:r>
              <a:rPr lang="en-US" dirty="0" err="1"/>
              <a:t>result.get_counts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print(f"\</a:t>
            </a:r>
            <a:r>
              <a:rPr lang="en-US" dirty="0" err="1"/>
              <a:t>nResults</a:t>
            </a:r>
            <a:r>
              <a:rPr lang="en-US" dirty="0"/>
              <a:t> after 1000 shots:")</a:t>
            </a:r>
          </a:p>
          <a:p>
            <a:r>
              <a:rPr lang="en-US" dirty="0"/>
              <a:t>print(f"0: {</a:t>
            </a:r>
            <a:r>
              <a:rPr lang="en-US" dirty="0" err="1"/>
              <a:t>counts.get</a:t>
            </a:r>
            <a:r>
              <a:rPr lang="en-US" dirty="0"/>
              <a:t>('0', 0)} times")</a:t>
            </a:r>
          </a:p>
          <a:p>
            <a:r>
              <a:rPr lang="en-US" dirty="0"/>
              <a:t>print(f"1: {</a:t>
            </a:r>
            <a:r>
              <a:rPr lang="en-US" dirty="0" err="1"/>
              <a:t>counts.get</a:t>
            </a:r>
            <a:r>
              <a:rPr lang="en-US" dirty="0"/>
              <a:t>('1', 0)} times")</a:t>
            </a:r>
          </a:p>
          <a:p>
            <a:r>
              <a:rPr lang="en-US" dirty="0"/>
              <a:t>print(f"\</a:t>
            </a:r>
            <a:r>
              <a:rPr lang="en-US" dirty="0" err="1"/>
              <a:t>nProbabilities</a:t>
            </a:r>
            <a:r>
              <a:rPr lang="en-US" dirty="0"/>
              <a:t>:")</a:t>
            </a:r>
          </a:p>
          <a:p>
            <a:r>
              <a:rPr lang="en-US" dirty="0"/>
              <a:t>print(f"0: {</a:t>
            </a:r>
            <a:r>
              <a:rPr lang="en-US" dirty="0" err="1"/>
              <a:t>counts.get</a:t>
            </a:r>
            <a:r>
              <a:rPr lang="en-US" dirty="0"/>
              <a:t>('0', 0)/1000:.1%}")</a:t>
            </a:r>
          </a:p>
          <a:p>
            <a:r>
              <a:rPr lang="en-US" dirty="0"/>
              <a:t>print(f"1: {</a:t>
            </a:r>
            <a:r>
              <a:rPr lang="en-US" dirty="0" err="1"/>
              <a:t>counts.get</a:t>
            </a:r>
            <a:r>
              <a:rPr lang="en-US" dirty="0"/>
              <a:t>('1', 0)/1000:.1%}")</a:t>
            </a:r>
          </a:p>
          <a:p>
            <a:endParaRPr lang="en-US" dirty="0"/>
          </a:p>
          <a:p>
            <a:r>
              <a:rPr lang="en-US" dirty="0"/>
              <a:t># Run a single shot to see one result</a:t>
            </a:r>
          </a:p>
          <a:p>
            <a:r>
              <a:rPr lang="en-US" dirty="0" err="1"/>
              <a:t>single_job</a:t>
            </a:r>
            <a:r>
              <a:rPr lang="en-US" dirty="0"/>
              <a:t> = </a:t>
            </a:r>
            <a:r>
              <a:rPr lang="en-US" dirty="0" err="1"/>
              <a:t>simulator.run</a:t>
            </a:r>
            <a:r>
              <a:rPr lang="en-US" dirty="0"/>
              <a:t>(qc, shots=1)</a:t>
            </a:r>
          </a:p>
          <a:p>
            <a:r>
              <a:rPr lang="en-US" dirty="0" err="1"/>
              <a:t>single_result</a:t>
            </a:r>
            <a:r>
              <a:rPr lang="en-US" dirty="0"/>
              <a:t> = </a:t>
            </a:r>
            <a:r>
              <a:rPr lang="en-US" dirty="0" err="1"/>
              <a:t>single_job.result</a:t>
            </a:r>
            <a:r>
              <a:rPr lang="en-US" dirty="0"/>
              <a:t>()</a:t>
            </a:r>
          </a:p>
          <a:p>
            <a:r>
              <a:rPr lang="en-US" dirty="0" err="1"/>
              <a:t>single_counts</a:t>
            </a:r>
            <a:r>
              <a:rPr lang="en-US" dirty="0"/>
              <a:t> = </a:t>
            </a:r>
            <a:r>
              <a:rPr lang="en-US" dirty="0" err="1"/>
              <a:t>single_result.get_counts</a:t>
            </a:r>
            <a:r>
              <a:rPr lang="en-US" dirty="0"/>
              <a:t>()</a:t>
            </a:r>
          </a:p>
          <a:p>
            <a:r>
              <a:rPr lang="en-US" dirty="0"/>
              <a:t>measurement = list(</a:t>
            </a:r>
            <a:r>
              <a:rPr lang="en-US" dirty="0" err="1"/>
              <a:t>single_counts.keys</a:t>
            </a:r>
            <a:r>
              <a:rPr lang="en-US" dirty="0"/>
              <a:t>())[0]</a:t>
            </a:r>
          </a:p>
          <a:p>
            <a:r>
              <a:rPr lang="en-US" dirty="0"/>
              <a:t>print(f"\</a:t>
            </a:r>
            <a:r>
              <a:rPr lang="en-US" dirty="0" err="1"/>
              <a:t>nSingle</a:t>
            </a:r>
            <a:r>
              <a:rPr lang="en-US" dirty="0"/>
              <a:t> measurement result: {measurement}")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 classical computing, a bit is either 0 or 1. Just like a coin is either heads or tails. Simple, binary, one or the other.</a:t>
            </a:r>
          </a:p>
          <a:p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[Click quantum button]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But a quantum bit - a qubit - can be BOTH 0 and 1 simultaneously. This is called superposition. It's not that we don't know which one it is - it literally IS both until we measure it.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Here's the mind-blowing part: while a classical computer with 300 bits can store one number at a time, a quantum computer with 300 qubits can process MORE numbers simultaneously than there are atoms in the universe.</a:t>
            </a:r>
          </a:p>
          <a:p>
            <a:r>
              <a:rPr lang="en-US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[Run the code comparison]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Look at this code - classical on the left, quantum on the right. The classical code gives us one value. The quantum code? It explores all possibilities at once.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isn't just a neat trick - this is why quantum computers can break encryption. They can try all possible keys simultaneously instead of one at a time."</a:t>
            </a:r>
          </a:p>
          <a:p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Transition: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"Let's actually create superposition ourselves. Open your Python environment..."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7630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AE23E73-7099-BA54-6C46-ABE1A8B9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5F5B380E-B250-8152-9471-2DDAE66137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A29948D5-C9D9-D936-16C6-BEB16751E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conventional hardware can generate truly random number, </a:t>
            </a:r>
            <a:r>
              <a:rPr lang="en-US" dirty="0" err="1"/>
              <a:t>that;s</a:t>
            </a:r>
            <a:r>
              <a:rPr lang="en-US" dirty="0"/>
              <a:t> why the generators in conventional computers are referred to as “</a:t>
            </a:r>
            <a:r>
              <a:rPr lang="en-US" dirty="0" err="1"/>
              <a:t>spontatneous</a:t>
            </a:r>
            <a:r>
              <a:rPr lang="en-US" dirty="0"/>
              <a:t> pseudo generators”. This is however, a straight forward task for a quantum computer</a:t>
            </a:r>
            <a:endParaRPr dirty="0"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B23914F5-8B12-FBE6-671D-F3BD48E2AC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492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2748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FB89CAA-C47A-8BD2-361F-990ACE962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BD793B94-D6EE-A64E-94FF-C7062D3901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A75223F6-AAAE-16D7-5DE7-79BCD0848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B91FDEB0-9B5C-473A-3F23-0980080DE5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30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Welcome everyone to the first workshop in our Quantum Computing series! I'm excited to guide you through this journey into the quantum realm.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Today's mission is simple but powerful: by the end of this hour, you'll have written and run your first quantum program, and you'll understand why quantum computing is about to revolutionize cybersecurity.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Before we dive in, please make sure you have Python installed on your laptop. If you're still setting up, no worries - you can follow along and catch up during our hands-on sections. Let's begin!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B6DE3F69-78DF-9FBD-21A8-37378717C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D21EB8AA-D3CB-153F-30EA-3D616283CD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4:notes">
            <a:extLst>
              <a:ext uri="{FF2B5EF4-FFF2-40B4-BE49-F238E27FC236}">
                <a16:creationId xmlns:a16="http://schemas.microsoft.com/office/drawing/2014/main" id="{B6CD3A21-0678-817A-D258-5D875AFE73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544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E8E6AC9F-4582-0392-70EE-76DCF4D70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>
            <a:extLst>
              <a:ext uri="{FF2B5EF4-FFF2-40B4-BE49-F238E27FC236}">
                <a16:creationId xmlns:a16="http://schemas.microsoft.com/office/drawing/2014/main" id="{273889EF-D42E-CF41-67CB-1C2E156D5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6:notes">
            <a:extLst>
              <a:ext uri="{FF2B5EF4-FFF2-40B4-BE49-F238E27FC236}">
                <a16:creationId xmlns:a16="http://schemas.microsoft.com/office/drawing/2014/main" id="{EE7E0CA8-983D-61B6-B2FB-9331324257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9855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>
          <a:extLst>
            <a:ext uri="{FF2B5EF4-FFF2-40B4-BE49-F238E27FC236}">
              <a16:creationId xmlns:a16="http://schemas.microsoft.com/office/drawing/2014/main" id="{F2A7E30A-3D13-0CE4-7F75-7E71648F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>
            <a:extLst>
              <a:ext uri="{FF2B5EF4-FFF2-40B4-BE49-F238E27FC236}">
                <a16:creationId xmlns:a16="http://schemas.microsoft.com/office/drawing/2014/main" id="{A47B6C29-B09C-7029-14D5-D130417E3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:notes">
            <a:extLst>
              <a:ext uri="{FF2B5EF4-FFF2-40B4-BE49-F238E27FC236}">
                <a16:creationId xmlns:a16="http://schemas.microsoft.com/office/drawing/2014/main" id="{9DD0D1A9-B3CD-2D93-43B1-C33B64C02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228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17CFE54-25A3-731C-7E38-D006A343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590EB66A-1EB5-8D0B-4CF7-9074551C7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948BF708-4890-A767-CF0F-2F32551762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/quantum-untangled/quantum-states-and-the-bloch-sphere-9f3c0c445ea3</a:t>
            </a:r>
            <a:endParaRPr dirty="0"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BCFFA038-FA3C-6F1A-0B3C-7740BF5060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527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3B3D62D-43BA-E8F6-6590-58BF20B2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1447E840-BC6A-EAD2-98E3-47F423D6AE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8DCF879F-D40E-28C8-1624-84E9899E0A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8821F8DB-BEC2-04E0-07E4-2913CCA1BC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0921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E148D2B-8FFF-5350-A3D9-5C23BAC0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>
            <a:extLst>
              <a:ext uri="{FF2B5EF4-FFF2-40B4-BE49-F238E27FC236}">
                <a16:creationId xmlns:a16="http://schemas.microsoft.com/office/drawing/2014/main" id="{2031FFEA-63F2-845F-3DD6-C56EB1094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>
            <a:extLst>
              <a:ext uri="{FF2B5EF4-FFF2-40B4-BE49-F238E27FC236}">
                <a16:creationId xmlns:a16="http://schemas.microsoft.com/office/drawing/2014/main" id="{7DEF6EDD-DC3C-D338-2F05-C774E9C02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7:notes">
            <a:extLst>
              <a:ext uri="{FF2B5EF4-FFF2-40B4-BE49-F238E27FC236}">
                <a16:creationId xmlns:a16="http://schemas.microsoft.com/office/drawing/2014/main" id="{88F5861E-EF2F-C7C0-C0C0-28683435A52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892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Image">
  <p:cSld name="Title Slide Image">
    <p:bg>
      <p:bgPr>
        <a:solidFill>
          <a:schemeClr val="accen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1588" y="-3175"/>
            <a:ext cx="12188825" cy="6864350"/>
          </a:xfrm>
          <a:custGeom>
            <a:avLst/>
            <a:gdLst/>
            <a:ahLst/>
            <a:cxnLst/>
            <a:rect l="l" t="t" r="r" b="b"/>
            <a:pathLst>
              <a:path w="7678" h="4324" extrusionOk="0">
                <a:moveTo>
                  <a:pt x="47" y="0"/>
                </a:moveTo>
                <a:lnTo>
                  <a:pt x="0" y="128"/>
                </a:lnTo>
                <a:lnTo>
                  <a:pt x="0" y="119"/>
                </a:lnTo>
                <a:lnTo>
                  <a:pt x="43" y="0"/>
                </a:lnTo>
                <a:lnTo>
                  <a:pt x="47" y="0"/>
                </a:lnTo>
                <a:close/>
                <a:moveTo>
                  <a:pt x="94" y="0"/>
                </a:moveTo>
                <a:lnTo>
                  <a:pt x="0" y="259"/>
                </a:lnTo>
                <a:lnTo>
                  <a:pt x="0" y="268"/>
                </a:lnTo>
                <a:lnTo>
                  <a:pt x="98" y="0"/>
                </a:lnTo>
                <a:lnTo>
                  <a:pt x="94" y="0"/>
                </a:lnTo>
                <a:close/>
                <a:moveTo>
                  <a:pt x="146" y="0"/>
                </a:moveTo>
                <a:lnTo>
                  <a:pt x="0" y="399"/>
                </a:lnTo>
                <a:lnTo>
                  <a:pt x="0" y="408"/>
                </a:lnTo>
                <a:lnTo>
                  <a:pt x="149" y="0"/>
                </a:lnTo>
                <a:lnTo>
                  <a:pt x="146" y="0"/>
                </a:lnTo>
                <a:close/>
                <a:moveTo>
                  <a:pt x="197" y="0"/>
                </a:moveTo>
                <a:lnTo>
                  <a:pt x="0" y="539"/>
                </a:lnTo>
                <a:lnTo>
                  <a:pt x="0" y="549"/>
                </a:lnTo>
                <a:lnTo>
                  <a:pt x="200" y="0"/>
                </a:lnTo>
                <a:lnTo>
                  <a:pt x="197" y="0"/>
                </a:lnTo>
                <a:close/>
                <a:moveTo>
                  <a:pt x="248" y="0"/>
                </a:moveTo>
                <a:lnTo>
                  <a:pt x="0" y="680"/>
                </a:lnTo>
                <a:lnTo>
                  <a:pt x="0" y="689"/>
                </a:lnTo>
                <a:lnTo>
                  <a:pt x="251" y="0"/>
                </a:lnTo>
                <a:lnTo>
                  <a:pt x="248" y="0"/>
                </a:lnTo>
                <a:close/>
                <a:moveTo>
                  <a:pt x="299" y="0"/>
                </a:moveTo>
                <a:lnTo>
                  <a:pt x="0" y="820"/>
                </a:lnTo>
                <a:lnTo>
                  <a:pt x="0" y="829"/>
                </a:lnTo>
                <a:lnTo>
                  <a:pt x="302" y="0"/>
                </a:lnTo>
                <a:lnTo>
                  <a:pt x="299" y="0"/>
                </a:lnTo>
                <a:close/>
                <a:moveTo>
                  <a:pt x="350" y="0"/>
                </a:moveTo>
                <a:lnTo>
                  <a:pt x="0" y="960"/>
                </a:lnTo>
                <a:lnTo>
                  <a:pt x="0" y="969"/>
                </a:lnTo>
                <a:lnTo>
                  <a:pt x="353" y="0"/>
                </a:lnTo>
                <a:lnTo>
                  <a:pt x="350" y="0"/>
                </a:lnTo>
                <a:close/>
                <a:moveTo>
                  <a:pt x="401" y="0"/>
                </a:moveTo>
                <a:lnTo>
                  <a:pt x="0" y="1099"/>
                </a:lnTo>
                <a:lnTo>
                  <a:pt x="0" y="1109"/>
                </a:lnTo>
                <a:lnTo>
                  <a:pt x="404" y="0"/>
                </a:lnTo>
                <a:lnTo>
                  <a:pt x="401" y="0"/>
                </a:lnTo>
                <a:close/>
                <a:moveTo>
                  <a:pt x="452" y="0"/>
                </a:moveTo>
                <a:lnTo>
                  <a:pt x="0" y="1239"/>
                </a:lnTo>
                <a:lnTo>
                  <a:pt x="0" y="1249"/>
                </a:lnTo>
                <a:lnTo>
                  <a:pt x="455" y="0"/>
                </a:lnTo>
                <a:lnTo>
                  <a:pt x="452" y="0"/>
                </a:lnTo>
                <a:close/>
                <a:moveTo>
                  <a:pt x="503" y="0"/>
                </a:moveTo>
                <a:lnTo>
                  <a:pt x="0" y="1379"/>
                </a:lnTo>
                <a:lnTo>
                  <a:pt x="0" y="1389"/>
                </a:lnTo>
                <a:lnTo>
                  <a:pt x="507" y="0"/>
                </a:lnTo>
                <a:lnTo>
                  <a:pt x="503" y="0"/>
                </a:lnTo>
                <a:close/>
                <a:moveTo>
                  <a:pt x="2034" y="0"/>
                </a:moveTo>
                <a:lnTo>
                  <a:pt x="459" y="4324"/>
                </a:lnTo>
                <a:lnTo>
                  <a:pt x="462" y="4324"/>
                </a:lnTo>
                <a:lnTo>
                  <a:pt x="2038" y="0"/>
                </a:lnTo>
                <a:lnTo>
                  <a:pt x="2034" y="0"/>
                </a:lnTo>
                <a:close/>
                <a:moveTo>
                  <a:pt x="1983" y="0"/>
                </a:moveTo>
                <a:lnTo>
                  <a:pt x="408" y="4324"/>
                </a:lnTo>
                <a:lnTo>
                  <a:pt x="411" y="4324"/>
                </a:lnTo>
                <a:lnTo>
                  <a:pt x="1987" y="0"/>
                </a:lnTo>
                <a:lnTo>
                  <a:pt x="1983" y="0"/>
                </a:lnTo>
                <a:close/>
                <a:moveTo>
                  <a:pt x="2086" y="0"/>
                </a:moveTo>
                <a:lnTo>
                  <a:pt x="510" y="4324"/>
                </a:lnTo>
                <a:lnTo>
                  <a:pt x="513" y="4324"/>
                </a:lnTo>
                <a:lnTo>
                  <a:pt x="2089" y="0"/>
                </a:lnTo>
                <a:lnTo>
                  <a:pt x="2086" y="0"/>
                </a:lnTo>
                <a:close/>
                <a:moveTo>
                  <a:pt x="2137" y="0"/>
                </a:moveTo>
                <a:lnTo>
                  <a:pt x="561" y="4324"/>
                </a:lnTo>
                <a:lnTo>
                  <a:pt x="564" y="4324"/>
                </a:lnTo>
                <a:lnTo>
                  <a:pt x="2140" y="0"/>
                </a:lnTo>
                <a:lnTo>
                  <a:pt x="2137" y="0"/>
                </a:lnTo>
                <a:close/>
                <a:moveTo>
                  <a:pt x="2188" y="0"/>
                </a:moveTo>
                <a:lnTo>
                  <a:pt x="612" y="4324"/>
                </a:lnTo>
                <a:lnTo>
                  <a:pt x="615" y="4324"/>
                </a:lnTo>
                <a:lnTo>
                  <a:pt x="2191" y="0"/>
                </a:lnTo>
                <a:lnTo>
                  <a:pt x="2188" y="0"/>
                </a:lnTo>
                <a:close/>
                <a:moveTo>
                  <a:pt x="2239" y="0"/>
                </a:moveTo>
                <a:lnTo>
                  <a:pt x="663" y="4324"/>
                </a:lnTo>
                <a:lnTo>
                  <a:pt x="666" y="4324"/>
                </a:lnTo>
                <a:lnTo>
                  <a:pt x="2242" y="0"/>
                </a:lnTo>
                <a:lnTo>
                  <a:pt x="2239" y="0"/>
                </a:lnTo>
                <a:close/>
                <a:moveTo>
                  <a:pt x="2290" y="0"/>
                </a:moveTo>
                <a:lnTo>
                  <a:pt x="714" y="4324"/>
                </a:lnTo>
                <a:lnTo>
                  <a:pt x="718" y="4324"/>
                </a:lnTo>
                <a:lnTo>
                  <a:pt x="2293" y="0"/>
                </a:lnTo>
                <a:lnTo>
                  <a:pt x="2290" y="0"/>
                </a:lnTo>
                <a:close/>
                <a:moveTo>
                  <a:pt x="2341" y="0"/>
                </a:moveTo>
                <a:lnTo>
                  <a:pt x="765" y="4324"/>
                </a:lnTo>
                <a:lnTo>
                  <a:pt x="769" y="4324"/>
                </a:lnTo>
                <a:lnTo>
                  <a:pt x="2344" y="0"/>
                </a:lnTo>
                <a:lnTo>
                  <a:pt x="2341" y="0"/>
                </a:lnTo>
                <a:close/>
                <a:moveTo>
                  <a:pt x="2392" y="0"/>
                </a:moveTo>
                <a:lnTo>
                  <a:pt x="816" y="4324"/>
                </a:lnTo>
                <a:lnTo>
                  <a:pt x="820" y="4324"/>
                </a:lnTo>
                <a:lnTo>
                  <a:pt x="2395" y="0"/>
                </a:lnTo>
                <a:lnTo>
                  <a:pt x="2392" y="0"/>
                </a:lnTo>
                <a:close/>
                <a:moveTo>
                  <a:pt x="2443" y="0"/>
                </a:moveTo>
                <a:lnTo>
                  <a:pt x="867" y="4324"/>
                </a:lnTo>
                <a:lnTo>
                  <a:pt x="871" y="4324"/>
                </a:lnTo>
                <a:lnTo>
                  <a:pt x="2447" y="0"/>
                </a:lnTo>
                <a:lnTo>
                  <a:pt x="2443" y="0"/>
                </a:lnTo>
                <a:close/>
                <a:moveTo>
                  <a:pt x="2494" y="0"/>
                </a:moveTo>
                <a:lnTo>
                  <a:pt x="918" y="4324"/>
                </a:lnTo>
                <a:lnTo>
                  <a:pt x="922" y="4324"/>
                </a:lnTo>
                <a:lnTo>
                  <a:pt x="2498" y="0"/>
                </a:lnTo>
                <a:lnTo>
                  <a:pt x="2494" y="0"/>
                </a:lnTo>
                <a:close/>
                <a:moveTo>
                  <a:pt x="2545" y="0"/>
                </a:moveTo>
                <a:lnTo>
                  <a:pt x="969" y="4324"/>
                </a:lnTo>
                <a:lnTo>
                  <a:pt x="973" y="4324"/>
                </a:lnTo>
                <a:lnTo>
                  <a:pt x="2549" y="0"/>
                </a:lnTo>
                <a:lnTo>
                  <a:pt x="2545" y="0"/>
                </a:lnTo>
                <a:close/>
                <a:moveTo>
                  <a:pt x="2596" y="0"/>
                </a:moveTo>
                <a:lnTo>
                  <a:pt x="1021" y="4324"/>
                </a:lnTo>
                <a:lnTo>
                  <a:pt x="1024" y="4324"/>
                </a:lnTo>
                <a:lnTo>
                  <a:pt x="2600" y="0"/>
                </a:lnTo>
                <a:lnTo>
                  <a:pt x="2596" y="0"/>
                </a:lnTo>
                <a:close/>
                <a:moveTo>
                  <a:pt x="2647" y="0"/>
                </a:moveTo>
                <a:lnTo>
                  <a:pt x="1072" y="4324"/>
                </a:lnTo>
                <a:lnTo>
                  <a:pt x="1075" y="4324"/>
                </a:lnTo>
                <a:lnTo>
                  <a:pt x="2651" y="0"/>
                </a:lnTo>
                <a:lnTo>
                  <a:pt x="2647" y="0"/>
                </a:lnTo>
                <a:close/>
                <a:moveTo>
                  <a:pt x="2699" y="0"/>
                </a:moveTo>
                <a:lnTo>
                  <a:pt x="1123" y="4324"/>
                </a:lnTo>
                <a:lnTo>
                  <a:pt x="1126" y="4324"/>
                </a:lnTo>
                <a:lnTo>
                  <a:pt x="2702" y="0"/>
                </a:lnTo>
                <a:lnTo>
                  <a:pt x="2699" y="0"/>
                </a:lnTo>
                <a:close/>
                <a:moveTo>
                  <a:pt x="2750" y="0"/>
                </a:moveTo>
                <a:lnTo>
                  <a:pt x="1174" y="4324"/>
                </a:lnTo>
                <a:lnTo>
                  <a:pt x="1177" y="4324"/>
                </a:lnTo>
                <a:lnTo>
                  <a:pt x="2753" y="0"/>
                </a:lnTo>
                <a:lnTo>
                  <a:pt x="2750" y="0"/>
                </a:lnTo>
                <a:close/>
                <a:moveTo>
                  <a:pt x="2801" y="0"/>
                </a:moveTo>
                <a:lnTo>
                  <a:pt x="1225" y="4324"/>
                </a:lnTo>
                <a:lnTo>
                  <a:pt x="1228" y="4324"/>
                </a:lnTo>
                <a:lnTo>
                  <a:pt x="2804" y="0"/>
                </a:lnTo>
                <a:lnTo>
                  <a:pt x="2801" y="0"/>
                </a:lnTo>
                <a:close/>
                <a:moveTo>
                  <a:pt x="2852" y="0"/>
                </a:moveTo>
                <a:lnTo>
                  <a:pt x="1276" y="4324"/>
                </a:lnTo>
                <a:lnTo>
                  <a:pt x="1279" y="4324"/>
                </a:lnTo>
                <a:lnTo>
                  <a:pt x="2855" y="0"/>
                </a:lnTo>
                <a:lnTo>
                  <a:pt x="2852" y="0"/>
                </a:lnTo>
                <a:close/>
                <a:moveTo>
                  <a:pt x="2903" y="0"/>
                </a:moveTo>
                <a:lnTo>
                  <a:pt x="1327" y="4324"/>
                </a:lnTo>
                <a:lnTo>
                  <a:pt x="1330" y="4324"/>
                </a:lnTo>
                <a:lnTo>
                  <a:pt x="2906" y="0"/>
                </a:lnTo>
                <a:lnTo>
                  <a:pt x="2903" y="0"/>
                </a:lnTo>
                <a:close/>
                <a:moveTo>
                  <a:pt x="2954" y="0"/>
                </a:moveTo>
                <a:lnTo>
                  <a:pt x="1378" y="4324"/>
                </a:lnTo>
                <a:lnTo>
                  <a:pt x="1382" y="4324"/>
                </a:lnTo>
                <a:lnTo>
                  <a:pt x="2957" y="0"/>
                </a:lnTo>
                <a:lnTo>
                  <a:pt x="2954" y="0"/>
                </a:lnTo>
                <a:close/>
                <a:moveTo>
                  <a:pt x="3005" y="0"/>
                </a:moveTo>
                <a:lnTo>
                  <a:pt x="1429" y="4324"/>
                </a:lnTo>
                <a:lnTo>
                  <a:pt x="1433" y="4324"/>
                </a:lnTo>
                <a:lnTo>
                  <a:pt x="3008" y="0"/>
                </a:lnTo>
                <a:lnTo>
                  <a:pt x="3005" y="0"/>
                </a:lnTo>
                <a:close/>
                <a:moveTo>
                  <a:pt x="3056" y="0"/>
                </a:moveTo>
                <a:lnTo>
                  <a:pt x="1480" y="4324"/>
                </a:lnTo>
                <a:lnTo>
                  <a:pt x="1484" y="4324"/>
                </a:lnTo>
                <a:lnTo>
                  <a:pt x="3059" y="0"/>
                </a:lnTo>
                <a:lnTo>
                  <a:pt x="3056" y="0"/>
                </a:lnTo>
                <a:close/>
                <a:moveTo>
                  <a:pt x="3107" y="0"/>
                </a:moveTo>
                <a:lnTo>
                  <a:pt x="1531" y="4324"/>
                </a:lnTo>
                <a:lnTo>
                  <a:pt x="1535" y="4324"/>
                </a:lnTo>
                <a:lnTo>
                  <a:pt x="3111" y="0"/>
                </a:lnTo>
                <a:lnTo>
                  <a:pt x="3107" y="0"/>
                </a:lnTo>
                <a:close/>
                <a:moveTo>
                  <a:pt x="3158" y="0"/>
                </a:moveTo>
                <a:lnTo>
                  <a:pt x="1582" y="4324"/>
                </a:lnTo>
                <a:lnTo>
                  <a:pt x="1586" y="4324"/>
                </a:lnTo>
                <a:lnTo>
                  <a:pt x="3162" y="0"/>
                </a:lnTo>
                <a:lnTo>
                  <a:pt x="3158" y="0"/>
                </a:lnTo>
                <a:close/>
                <a:moveTo>
                  <a:pt x="3209" y="0"/>
                </a:moveTo>
                <a:lnTo>
                  <a:pt x="1634" y="4324"/>
                </a:lnTo>
                <a:lnTo>
                  <a:pt x="1637" y="4324"/>
                </a:lnTo>
                <a:lnTo>
                  <a:pt x="3213" y="0"/>
                </a:lnTo>
                <a:lnTo>
                  <a:pt x="3209" y="0"/>
                </a:lnTo>
                <a:close/>
                <a:moveTo>
                  <a:pt x="3260" y="0"/>
                </a:moveTo>
                <a:lnTo>
                  <a:pt x="1685" y="4324"/>
                </a:lnTo>
                <a:lnTo>
                  <a:pt x="1688" y="4324"/>
                </a:lnTo>
                <a:lnTo>
                  <a:pt x="3264" y="0"/>
                </a:lnTo>
                <a:lnTo>
                  <a:pt x="3260" y="0"/>
                </a:lnTo>
                <a:close/>
                <a:moveTo>
                  <a:pt x="3311" y="0"/>
                </a:moveTo>
                <a:lnTo>
                  <a:pt x="1736" y="4324"/>
                </a:lnTo>
                <a:lnTo>
                  <a:pt x="1739" y="4324"/>
                </a:lnTo>
                <a:lnTo>
                  <a:pt x="3315" y="0"/>
                </a:lnTo>
                <a:lnTo>
                  <a:pt x="3311" y="0"/>
                </a:lnTo>
                <a:close/>
                <a:moveTo>
                  <a:pt x="3363" y="0"/>
                </a:moveTo>
                <a:lnTo>
                  <a:pt x="1787" y="4324"/>
                </a:lnTo>
                <a:lnTo>
                  <a:pt x="1790" y="4324"/>
                </a:lnTo>
                <a:lnTo>
                  <a:pt x="3366" y="0"/>
                </a:lnTo>
                <a:lnTo>
                  <a:pt x="3363" y="0"/>
                </a:lnTo>
                <a:close/>
                <a:moveTo>
                  <a:pt x="3414" y="0"/>
                </a:moveTo>
                <a:lnTo>
                  <a:pt x="1838" y="4324"/>
                </a:lnTo>
                <a:lnTo>
                  <a:pt x="1841" y="4324"/>
                </a:lnTo>
                <a:lnTo>
                  <a:pt x="3417" y="0"/>
                </a:lnTo>
                <a:lnTo>
                  <a:pt x="3414" y="0"/>
                </a:lnTo>
                <a:close/>
                <a:moveTo>
                  <a:pt x="3465" y="0"/>
                </a:moveTo>
                <a:lnTo>
                  <a:pt x="1889" y="4324"/>
                </a:lnTo>
                <a:lnTo>
                  <a:pt x="1892" y="4324"/>
                </a:lnTo>
                <a:lnTo>
                  <a:pt x="3468" y="0"/>
                </a:lnTo>
                <a:lnTo>
                  <a:pt x="3465" y="0"/>
                </a:lnTo>
                <a:close/>
                <a:moveTo>
                  <a:pt x="3516" y="0"/>
                </a:moveTo>
                <a:lnTo>
                  <a:pt x="1939" y="4324"/>
                </a:lnTo>
                <a:lnTo>
                  <a:pt x="1942" y="4324"/>
                </a:lnTo>
                <a:lnTo>
                  <a:pt x="3519" y="0"/>
                </a:lnTo>
                <a:lnTo>
                  <a:pt x="3516" y="0"/>
                </a:lnTo>
                <a:close/>
                <a:moveTo>
                  <a:pt x="3567" y="0"/>
                </a:moveTo>
                <a:lnTo>
                  <a:pt x="1990" y="4324"/>
                </a:lnTo>
                <a:lnTo>
                  <a:pt x="1993" y="4324"/>
                </a:lnTo>
                <a:lnTo>
                  <a:pt x="3570" y="0"/>
                </a:lnTo>
                <a:lnTo>
                  <a:pt x="3567" y="0"/>
                </a:lnTo>
                <a:close/>
                <a:moveTo>
                  <a:pt x="3618" y="0"/>
                </a:moveTo>
                <a:lnTo>
                  <a:pt x="2041" y="4324"/>
                </a:lnTo>
                <a:lnTo>
                  <a:pt x="2045" y="4324"/>
                </a:lnTo>
                <a:lnTo>
                  <a:pt x="3621" y="0"/>
                </a:lnTo>
                <a:lnTo>
                  <a:pt x="3618" y="0"/>
                </a:lnTo>
                <a:close/>
                <a:moveTo>
                  <a:pt x="3669" y="0"/>
                </a:moveTo>
                <a:lnTo>
                  <a:pt x="2092" y="4324"/>
                </a:lnTo>
                <a:lnTo>
                  <a:pt x="2096" y="4324"/>
                </a:lnTo>
                <a:lnTo>
                  <a:pt x="3672" y="0"/>
                </a:lnTo>
                <a:lnTo>
                  <a:pt x="3669" y="0"/>
                </a:lnTo>
                <a:close/>
                <a:moveTo>
                  <a:pt x="3720" y="0"/>
                </a:moveTo>
                <a:lnTo>
                  <a:pt x="2143" y="4324"/>
                </a:lnTo>
                <a:lnTo>
                  <a:pt x="2147" y="4324"/>
                </a:lnTo>
                <a:lnTo>
                  <a:pt x="3724" y="0"/>
                </a:lnTo>
                <a:lnTo>
                  <a:pt x="3720" y="0"/>
                </a:lnTo>
                <a:close/>
                <a:moveTo>
                  <a:pt x="3771" y="0"/>
                </a:moveTo>
                <a:lnTo>
                  <a:pt x="2194" y="4324"/>
                </a:lnTo>
                <a:lnTo>
                  <a:pt x="2198" y="4324"/>
                </a:lnTo>
                <a:lnTo>
                  <a:pt x="3775" y="0"/>
                </a:lnTo>
                <a:lnTo>
                  <a:pt x="3771" y="0"/>
                </a:lnTo>
                <a:close/>
                <a:moveTo>
                  <a:pt x="3822" y="0"/>
                </a:moveTo>
                <a:lnTo>
                  <a:pt x="2245" y="4324"/>
                </a:lnTo>
                <a:lnTo>
                  <a:pt x="2249" y="4324"/>
                </a:lnTo>
                <a:lnTo>
                  <a:pt x="3826" y="0"/>
                </a:lnTo>
                <a:lnTo>
                  <a:pt x="3822" y="0"/>
                </a:lnTo>
                <a:close/>
                <a:moveTo>
                  <a:pt x="3873" y="0"/>
                </a:moveTo>
                <a:lnTo>
                  <a:pt x="2297" y="4324"/>
                </a:lnTo>
                <a:lnTo>
                  <a:pt x="2300" y="4324"/>
                </a:lnTo>
                <a:lnTo>
                  <a:pt x="3877" y="0"/>
                </a:lnTo>
                <a:lnTo>
                  <a:pt x="3873" y="0"/>
                </a:lnTo>
                <a:close/>
                <a:moveTo>
                  <a:pt x="3924" y="0"/>
                </a:moveTo>
                <a:lnTo>
                  <a:pt x="2348" y="4324"/>
                </a:lnTo>
                <a:lnTo>
                  <a:pt x="2351" y="4324"/>
                </a:lnTo>
                <a:lnTo>
                  <a:pt x="3928" y="0"/>
                </a:lnTo>
                <a:lnTo>
                  <a:pt x="3924" y="0"/>
                </a:lnTo>
                <a:close/>
                <a:moveTo>
                  <a:pt x="3975" y="0"/>
                </a:moveTo>
                <a:lnTo>
                  <a:pt x="2399" y="4324"/>
                </a:lnTo>
                <a:lnTo>
                  <a:pt x="2402" y="4324"/>
                </a:lnTo>
                <a:lnTo>
                  <a:pt x="3979" y="0"/>
                </a:lnTo>
                <a:lnTo>
                  <a:pt x="3975" y="0"/>
                </a:lnTo>
                <a:close/>
                <a:moveTo>
                  <a:pt x="4027" y="0"/>
                </a:moveTo>
                <a:lnTo>
                  <a:pt x="2450" y="4324"/>
                </a:lnTo>
                <a:lnTo>
                  <a:pt x="2453" y="4324"/>
                </a:lnTo>
                <a:lnTo>
                  <a:pt x="4030" y="0"/>
                </a:lnTo>
                <a:lnTo>
                  <a:pt x="4027" y="0"/>
                </a:lnTo>
                <a:close/>
                <a:moveTo>
                  <a:pt x="4078" y="0"/>
                </a:moveTo>
                <a:lnTo>
                  <a:pt x="2501" y="4324"/>
                </a:lnTo>
                <a:lnTo>
                  <a:pt x="2504" y="4324"/>
                </a:lnTo>
                <a:lnTo>
                  <a:pt x="4081" y="0"/>
                </a:lnTo>
                <a:lnTo>
                  <a:pt x="4078" y="0"/>
                </a:lnTo>
                <a:close/>
                <a:moveTo>
                  <a:pt x="4129" y="0"/>
                </a:moveTo>
                <a:lnTo>
                  <a:pt x="2552" y="4324"/>
                </a:lnTo>
                <a:lnTo>
                  <a:pt x="2555" y="4324"/>
                </a:lnTo>
                <a:lnTo>
                  <a:pt x="4132" y="0"/>
                </a:lnTo>
                <a:lnTo>
                  <a:pt x="4129" y="0"/>
                </a:lnTo>
                <a:close/>
                <a:moveTo>
                  <a:pt x="4180" y="0"/>
                </a:moveTo>
                <a:lnTo>
                  <a:pt x="2603" y="4324"/>
                </a:lnTo>
                <a:lnTo>
                  <a:pt x="2606" y="4324"/>
                </a:lnTo>
                <a:lnTo>
                  <a:pt x="4183" y="0"/>
                </a:lnTo>
                <a:lnTo>
                  <a:pt x="4180" y="0"/>
                </a:lnTo>
                <a:close/>
                <a:moveTo>
                  <a:pt x="4231" y="0"/>
                </a:moveTo>
                <a:lnTo>
                  <a:pt x="2654" y="4324"/>
                </a:lnTo>
                <a:lnTo>
                  <a:pt x="2658" y="4324"/>
                </a:lnTo>
                <a:lnTo>
                  <a:pt x="4234" y="0"/>
                </a:lnTo>
                <a:lnTo>
                  <a:pt x="4231" y="0"/>
                </a:lnTo>
                <a:close/>
                <a:moveTo>
                  <a:pt x="554" y="0"/>
                </a:moveTo>
                <a:lnTo>
                  <a:pt x="0" y="1519"/>
                </a:lnTo>
                <a:lnTo>
                  <a:pt x="0" y="1529"/>
                </a:lnTo>
                <a:lnTo>
                  <a:pt x="558" y="0"/>
                </a:lnTo>
                <a:lnTo>
                  <a:pt x="554" y="0"/>
                </a:lnTo>
                <a:close/>
                <a:moveTo>
                  <a:pt x="605" y="0"/>
                </a:moveTo>
                <a:lnTo>
                  <a:pt x="0" y="1660"/>
                </a:lnTo>
                <a:lnTo>
                  <a:pt x="0" y="1670"/>
                </a:lnTo>
                <a:lnTo>
                  <a:pt x="609" y="0"/>
                </a:lnTo>
                <a:lnTo>
                  <a:pt x="605" y="0"/>
                </a:lnTo>
                <a:close/>
                <a:moveTo>
                  <a:pt x="656" y="0"/>
                </a:moveTo>
                <a:lnTo>
                  <a:pt x="0" y="1800"/>
                </a:lnTo>
                <a:lnTo>
                  <a:pt x="0" y="1810"/>
                </a:lnTo>
                <a:lnTo>
                  <a:pt x="660" y="0"/>
                </a:lnTo>
                <a:lnTo>
                  <a:pt x="656" y="0"/>
                </a:lnTo>
                <a:close/>
                <a:moveTo>
                  <a:pt x="707" y="0"/>
                </a:moveTo>
                <a:lnTo>
                  <a:pt x="0" y="1940"/>
                </a:lnTo>
                <a:lnTo>
                  <a:pt x="0" y="1950"/>
                </a:lnTo>
                <a:lnTo>
                  <a:pt x="711" y="0"/>
                </a:lnTo>
                <a:lnTo>
                  <a:pt x="707" y="0"/>
                </a:lnTo>
                <a:close/>
                <a:moveTo>
                  <a:pt x="758" y="0"/>
                </a:moveTo>
                <a:lnTo>
                  <a:pt x="0" y="2080"/>
                </a:lnTo>
                <a:lnTo>
                  <a:pt x="0" y="2089"/>
                </a:lnTo>
                <a:lnTo>
                  <a:pt x="762" y="0"/>
                </a:lnTo>
                <a:lnTo>
                  <a:pt x="758" y="0"/>
                </a:lnTo>
                <a:close/>
                <a:moveTo>
                  <a:pt x="810" y="0"/>
                </a:moveTo>
                <a:lnTo>
                  <a:pt x="0" y="2220"/>
                </a:lnTo>
                <a:lnTo>
                  <a:pt x="0" y="2229"/>
                </a:lnTo>
                <a:lnTo>
                  <a:pt x="813" y="0"/>
                </a:lnTo>
                <a:lnTo>
                  <a:pt x="810" y="0"/>
                </a:lnTo>
                <a:close/>
                <a:moveTo>
                  <a:pt x="861" y="0"/>
                </a:moveTo>
                <a:lnTo>
                  <a:pt x="0" y="2360"/>
                </a:lnTo>
                <a:lnTo>
                  <a:pt x="0" y="2369"/>
                </a:lnTo>
                <a:lnTo>
                  <a:pt x="864" y="0"/>
                </a:lnTo>
                <a:lnTo>
                  <a:pt x="861" y="0"/>
                </a:lnTo>
                <a:close/>
                <a:moveTo>
                  <a:pt x="912" y="0"/>
                </a:moveTo>
                <a:lnTo>
                  <a:pt x="0" y="2500"/>
                </a:lnTo>
                <a:lnTo>
                  <a:pt x="0" y="2509"/>
                </a:lnTo>
                <a:lnTo>
                  <a:pt x="915" y="0"/>
                </a:lnTo>
                <a:lnTo>
                  <a:pt x="912" y="0"/>
                </a:lnTo>
                <a:close/>
                <a:moveTo>
                  <a:pt x="963" y="0"/>
                </a:moveTo>
                <a:lnTo>
                  <a:pt x="0" y="2640"/>
                </a:lnTo>
                <a:lnTo>
                  <a:pt x="0" y="2649"/>
                </a:lnTo>
                <a:lnTo>
                  <a:pt x="966" y="0"/>
                </a:lnTo>
                <a:lnTo>
                  <a:pt x="963" y="0"/>
                </a:lnTo>
                <a:close/>
                <a:moveTo>
                  <a:pt x="1014" y="0"/>
                </a:moveTo>
                <a:lnTo>
                  <a:pt x="0" y="2781"/>
                </a:lnTo>
                <a:lnTo>
                  <a:pt x="0" y="2790"/>
                </a:lnTo>
                <a:lnTo>
                  <a:pt x="1017" y="0"/>
                </a:lnTo>
                <a:lnTo>
                  <a:pt x="1014" y="0"/>
                </a:lnTo>
                <a:close/>
                <a:moveTo>
                  <a:pt x="1065" y="0"/>
                </a:moveTo>
                <a:lnTo>
                  <a:pt x="0" y="2921"/>
                </a:lnTo>
                <a:lnTo>
                  <a:pt x="0" y="2930"/>
                </a:lnTo>
                <a:lnTo>
                  <a:pt x="1068" y="0"/>
                </a:lnTo>
                <a:lnTo>
                  <a:pt x="1065" y="0"/>
                </a:lnTo>
                <a:close/>
                <a:moveTo>
                  <a:pt x="1116" y="0"/>
                </a:moveTo>
                <a:lnTo>
                  <a:pt x="0" y="3061"/>
                </a:lnTo>
                <a:lnTo>
                  <a:pt x="0" y="3070"/>
                </a:lnTo>
                <a:lnTo>
                  <a:pt x="1119" y="0"/>
                </a:lnTo>
                <a:lnTo>
                  <a:pt x="1116" y="0"/>
                </a:lnTo>
                <a:close/>
                <a:moveTo>
                  <a:pt x="1167" y="0"/>
                </a:moveTo>
                <a:lnTo>
                  <a:pt x="0" y="3201"/>
                </a:lnTo>
                <a:lnTo>
                  <a:pt x="0" y="3210"/>
                </a:lnTo>
                <a:lnTo>
                  <a:pt x="1171" y="0"/>
                </a:lnTo>
                <a:lnTo>
                  <a:pt x="1167" y="0"/>
                </a:lnTo>
                <a:close/>
                <a:moveTo>
                  <a:pt x="1218" y="0"/>
                </a:moveTo>
                <a:lnTo>
                  <a:pt x="0" y="3341"/>
                </a:lnTo>
                <a:lnTo>
                  <a:pt x="0" y="3350"/>
                </a:lnTo>
                <a:lnTo>
                  <a:pt x="1222" y="0"/>
                </a:lnTo>
                <a:lnTo>
                  <a:pt x="1218" y="0"/>
                </a:lnTo>
                <a:close/>
                <a:moveTo>
                  <a:pt x="1269" y="0"/>
                </a:moveTo>
                <a:lnTo>
                  <a:pt x="0" y="3481"/>
                </a:lnTo>
                <a:lnTo>
                  <a:pt x="0" y="3490"/>
                </a:lnTo>
                <a:lnTo>
                  <a:pt x="1273" y="0"/>
                </a:lnTo>
                <a:lnTo>
                  <a:pt x="1269" y="0"/>
                </a:lnTo>
                <a:close/>
                <a:moveTo>
                  <a:pt x="1320" y="0"/>
                </a:moveTo>
                <a:lnTo>
                  <a:pt x="0" y="3620"/>
                </a:lnTo>
                <a:lnTo>
                  <a:pt x="0" y="3630"/>
                </a:lnTo>
                <a:lnTo>
                  <a:pt x="1324" y="0"/>
                </a:lnTo>
                <a:lnTo>
                  <a:pt x="1320" y="0"/>
                </a:lnTo>
                <a:close/>
                <a:moveTo>
                  <a:pt x="1371" y="0"/>
                </a:moveTo>
                <a:lnTo>
                  <a:pt x="0" y="3760"/>
                </a:lnTo>
                <a:lnTo>
                  <a:pt x="0" y="3770"/>
                </a:lnTo>
                <a:lnTo>
                  <a:pt x="1375" y="0"/>
                </a:lnTo>
                <a:lnTo>
                  <a:pt x="1371" y="0"/>
                </a:lnTo>
                <a:close/>
                <a:moveTo>
                  <a:pt x="1423" y="0"/>
                </a:moveTo>
                <a:lnTo>
                  <a:pt x="0" y="3901"/>
                </a:lnTo>
                <a:lnTo>
                  <a:pt x="0" y="3911"/>
                </a:lnTo>
                <a:lnTo>
                  <a:pt x="1426" y="0"/>
                </a:lnTo>
                <a:lnTo>
                  <a:pt x="1423" y="0"/>
                </a:lnTo>
                <a:close/>
                <a:moveTo>
                  <a:pt x="1474" y="0"/>
                </a:moveTo>
                <a:lnTo>
                  <a:pt x="0" y="4041"/>
                </a:lnTo>
                <a:lnTo>
                  <a:pt x="0" y="4051"/>
                </a:lnTo>
                <a:lnTo>
                  <a:pt x="1477" y="0"/>
                </a:lnTo>
                <a:lnTo>
                  <a:pt x="1474" y="0"/>
                </a:lnTo>
                <a:close/>
                <a:moveTo>
                  <a:pt x="1525" y="0"/>
                </a:moveTo>
                <a:lnTo>
                  <a:pt x="0" y="4181"/>
                </a:lnTo>
                <a:lnTo>
                  <a:pt x="0" y="4191"/>
                </a:lnTo>
                <a:lnTo>
                  <a:pt x="1528" y="0"/>
                </a:lnTo>
                <a:lnTo>
                  <a:pt x="1525" y="0"/>
                </a:lnTo>
                <a:close/>
                <a:moveTo>
                  <a:pt x="1576" y="0"/>
                </a:moveTo>
                <a:lnTo>
                  <a:pt x="0" y="4321"/>
                </a:lnTo>
                <a:lnTo>
                  <a:pt x="0" y="4324"/>
                </a:lnTo>
                <a:lnTo>
                  <a:pt x="2" y="4324"/>
                </a:lnTo>
                <a:lnTo>
                  <a:pt x="1579" y="0"/>
                </a:lnTo>
                <a:lnTo>
                  <a:pt x="1576" y="0"/>
                </a:lnTo>
                <a:close/>
                <a:moveTo>
                  <a:pt x="1627" y="0"/>
                </a:moveTo>
                <a:lnTo>
                  <a:pt x="50" y="4324"/>
                </a:lnTo>
                <a:lnTo>
                  <a:pt x="53" y="4324"/>
                </a:lnTo>
                <a:lnTo>
                  <a:pt x="1630" y="0"/>
                </a:lnTo>
                <a:lnTo>
                  <a:pt x="1627" y="0"/>
                </a:lnTo>
                <a:close/>
                <a:moveTo>
                  <a:pt x="1678" y="0"/>
                </a:moveTo>
                <a:lnTo>
                  <a:pt x="101" y="4324"/>
                </a:lnTo>
                <a:lnTo>
                  <a:pt x="105" y="4324"/>
                </a:lnTo>
                <a:lnTo>
                  <a:pt x="1681" y="0"/>
                </a:lnTo>
                <a:lnTo>
                  <a:pt x="1678" y="0"/>
                </a:lnTo>
                <a:close/>
                <a:moveTo>
                  <a:pt x="1729" y="0"/>
                </a:moveTo>
                <a:lnTo>
                  <a:pt x="152" y="4324"/>
                </a:lnTo>
                <a:lnTo>
                  <a:pt x="156" y="4324"/>
                </a:lnTo>
                <a:lnTo>
                  <a:pt x="1732" y="0"/>
                </a:lnTo>
                <a:lnTo>
                  <a:pt x="1729" y="0"/>
                </a:lnTo>
                <a:close/>
                <a:moveTo>
                  <a:pt x="1780" y="0"/>
                </a:moveTo>
                <a:lnTo>
                  <a:pt x="203" y="4324"/>
                </a:lnTo>
                <a:lnTo>
                  <a:pt x="207" y="4324"/>
                </a:lnTo>
                <a:lnTo>
                  <a:pt x="1783" y="0"/>
                </a:lnTo>
                <a:lnTo>
                  <a:pt x="1780" y="0"/>
                </a:lnTo>
                <a:close/>
                <a:moveTo>
                  <a:pt x="1831" y="0"/>
                </a:moveTo>
                <a:lnTo>
                  <a:pt x="254" y="4324"/>
                </a:lnTo>
                <a:lnTo>
                  <a:pt x="258" y="4324"/>
                </a:lnTo>
                <a:lnTo>
                  <a:pt x="1835" y="0"/>
                </a:lnTo>
                <a:lnTo>
                  <a:pt x="1831" y="0"/>
                </a:lnTo>
                <a:close/>
                <a:moveTo>
                  <a:pt x="1882" y="0"/>
                </a:moveTo>
                <a:lnTo>
                  <a:pt x="305" y="4324"/>
                </a:lnTo>
                <a:lnTo>
                  <a:pt x="309" y="4324"/>
                </a:lnTo>
                <a:lnTo>
                  <a:pt x="1886" y="0"/>
                </a:lnTo>
                <a:lnTo>
                  <a:pt x="1882" y="0"/>
                </a:lnTo>
                <a:close/>
                <a:moveTo>
                  <a:pt x="1932" y="0"/>
                </a:moveTo>
                <a:lnTo>
                  <a:pt x="357" y="4324"/>
                </a:lnTo>
                <a:lnTo>
                  <a:pt x="360" y="4324"/>
                </a:lnTo>
                <a:lnTo>
                  <a:pt x="1936" y="0"/>
                </a:lnTo>
                <a:lnTo>
                  <a:pt x="1932" y="0"/>
                </a:lnTo>
                <a:close/>
                <a:moveTo>
                  <a:pt x="6631" y="0"/>
                </a:moveTo>
                <a:lnTo>
                  <a:pt x="5055" y="4324"/>
                </a:lnTo>
                <a:lnTo>
                  <a:pt x="5058" y="4324"/>
                </a:lnTo>
                <a:lnTo>
                  <a:pt x="6634" y="0"/>
                </a:lnTo>
                <a:lnTo>
                  <a:pt x="6631" y="0"/>
                </a:lnTo>
                <a:close/>
                <a:moveTo>
                  <a:pt x="6580" y="0"/>
                </a:moveTo>
                <a:lnTo>
                  <a:pt x="5004" y="4324"/>
                </a:lnTo>
                <a:lnTo>
                  <a:pt x="5007" y="4324"/>
                </a:lnTo>
                <a:lnTo>
                  <a:pt x="6583" y="0"/>
                </a:lnTo>
                <a:lnTo>
                  <a:pt x="6580" y="0"/>
                </a:lnTo>
                <a:close/>
                <a:moveTo>
                  <a:pt x="6682" y="0"/>
                </a:moveTo>
                <a:lnTo>
                  <a:pt x="5106" y="4324"/>
                </a:lnTo>
                <a:lnTo>
                  <a:pt x="5109" y="4324"/>
                </a:lnTo>
                <a:lnTo>
                  <a:pt x="6685" y="0"/>
                </a:lnTo>
                <a:lnTo>
                  <a:pt x="6682" y="0"/>
                </a:lnTo>
                <a:close/>
                <a:moveTo>
                  <a:pt x="6733" y="0"/>
                </a:moveTo>
                <a:lnTo>
                  <a:pt x="5157" y="4324"/>
                </a:lnTo>
                <a:lnTo>
                  <a:pt x="5160" y="4324"/>
                </a:lnTo>
                <a:lnTo>
                  <a:pt x="6736" y="0"/>
                </a:lnTo>
                <a:lnTo>
                  <a:pt x="6733" y="0"/>
                </a:lnTo>
                <a:close/>
                <a:moveTo>
                  <a:pt x="6784" y="0"/>
                </a:moveTo>
                <a:lnTo>
                  <a:pt x="5208" y="4324"/>
                </a:lnTo>
                <a:lnTo>
                  <a:pt x="5211" y="4324"/>
                </a:lnTo>
                <a:lnTo>
                  <a:pt x="6787" y="0"/>
                </a:lnTo>
                <a:lnTo>
                  <a:pt x="6784" y="0"/>
                </a:lnTo>
                <a:close/>
                <a:moveTo>
                  <a:pt x="6835" y="0"/>
                </a:moveTo>
                <a:lnTo>
                  <a:pt x="5259" y="4324"/>
                </a:lnTo>
                <a:lnTo>
                  <a:pt x="5263" y="4324"/>
                </a:lnTo>
                <a:lnTo>
                  <a:pt x="6838" y="0"/>
                </a:lnTo>
                <a:lnTo>
                  <a:pt x="6835" y="0"/>
                </a:lnTo>
                <a:close/>
                <a:moveTo>
                  <a:pt x="6886" y="0"/>
                </a:moveTo>
                <a:lnTo>
                  <a:pt x="5310" y="4324"/>
                </a:lnTo>
                <a:lnTo>
                  <a:pt x="5314" y="4324"/>
                </a:lnTo>
                <a:lnTo>
                  <a:pt x="6889" y="0"/>
                </a:lnTo>
                <a:lnTo>
                  <a:pt x="6886" y="0"/>
                </a:lnTo>
                <a:close/>
                <a:moveTo>
                  <a:pt x="6937" y="0"/>
                </a:moveTo>
                <a:lnTo>
                  <a:pt x="5361" y="4324"/>
                </a:lnTo>
                <a:lnTo>
                  <a:pt x="5365" y="4324"/>
                </a:lnTo>
                <a:lnTo>
                  <a:pt x="6940" y="0"/>
                </a:lnTo>
                <a:lnTo>
                  <a:pt x="6937" y="0"/>
                </a:lnTo>
                <a:close/>
                <a:moveTo>
                  <a:pt x="6988" y="0"/>
                </a:moveTo>
                <a:lnTo>
                  <a:pt x="5412" y="4324"/>
                </a:lnTo>
                <a:lnTo>
                  <a:pt x="5416" y="4324"/>
                </a:lnTo>
                <a:lnTo>
                  <a:pt x="6992" y="0"/>
                </a:lnTo>
                <a:lnTo>
                  <a:pt x="6988" y="0"/>
                </a:lnTo>
                <a:close/>
                <a:moveTo>
                  <a:pt x="7039" y="0"/>
                </a:moveTo>
                <a:lnTo>
                  <a:pt x="5463" y="4324"/>
                </a:lnTo>
                <a:lnTo>
                  <a:pt x="5467" y="4324"/>
                </a:lnTo>
                <a:lnTo>
                  <a:pt x="7043" y="0"/>
                </a:lnTo>
                <a:lnTo>
                  <a:pt x="7039" y="0"/>
                </a:lnTo>
                <a:close/>
                <a:moveTo>
                  <a:pt x="7090" y="0"/>
                </a:moveTo>
                <a:lnTo>
                  <a:pt x="5515" y="4324"/>
                </a:lnTo>
                <a:lnTo>
                  <a:pt x="5518" y="4324"/>
                </a:lnTo>
                <a:lnTo>
                  <a:pt x="7094" y="0"/>
                </a:lnTo>
                <a:lnTo>
                  <a:pt x="7090" y="0"/>
                </a:lnTo>
                <a:close/>
                <a:moveTo>
                  <a:pt x="7141" y="0"/>
                </a:moveTo>
                <a:lnTo>
                  <a:pt x="5566" y="4324"/>
                </a:lnTo>
                <a:lnTo>
                  <a:pt x="5569" y="4324"/>
                </a:lnTo>
                <a:lnTo>
                  <a:pt x="7145" y="0"/>
                </a:lnTo>
                <a:lnTo>
                  <a:pt x="7141" y="0"/>
                </a:lnTo>
                <a:close/>
                <a:moveTo>
                  <a:pt x="7192" y="0"/>
                </a:moveTo>
                <a:lnTo>
                  <a:pt x="5617" y="4324"/>
                </a:lnTo>
                <a:lnTo>
                  <a:pt x="5620" y="4324"/>
                </a:lnTo>
                <a:lnTo>
                  <a:pt x="7196" y="0"/>
                </a:lnTo>
                <a:lnTo>
                  <a:pt x="7192" y="0"/>
                </a:lnTo>
                <a:close/>
                <a:moveTo>
                  <a:pt x="7244" y="0"/>
                </a:moveTo>
                <a:lnTo>
                  <a:pt x="5668" y="4324"/>
                </a:lnTo>
                <a:lnTo>
                  <a:pt x="5671" y="4324"/>
                </a:lnTo>
                <a:lnTo>
                  <a:pt x="7247" y="0"/>
                </a:lnTo>
                <a:lnTo>
                  <a:pt x="7244" y="0"/>
                </a:lnTo>
                <a:close/>
                <a:moveTo>
                  <a:pt x="7295" y="0"/>
                </a:moveTo>
                <a:lnTo>
                  <a:pt x="5719" y="4324"/>
                </a:lnTo>
                <a:lnTo>
                  <a:pt x="5722" y="4324"/>
                </a:lnTo>
                <a:lnTo>
                  <a:pt x="7298" y="0"/>
                </a:lnTo>
                <a:lnTo>
                  <a:pt x="7295" y="0"/>
                </a:lnTo>
                <a:close/>
                <a:moveTo>
                  <a:pt x="7346" y="0"/>
                </a:moveTo>
                <a:lnTo>
                  <a:pt x="5769" y="4324"/>
                </a:lnTo>
                <a:lnTo>
                  <a:pt x="5772" y="4324"/>
                </a:lnTo>
                <a:lnTo>
                  <a:pt x="7349" y="0"/>
                </a:lnTo>
                <a:lnTo>
                  <a:pt x="7346" y="0"/>
                </a:lnTo>
                <a:close/>
                <a:moveTo>
                  <a:pt x="7397" y="0"/>
                </a:moveTo>
                <a:lnTo>
                  <a:pt x="5820" y="4324"/>
                </a:lnTo>
                <a:lnTo>
                  <a:pt x="5823" y="4324"/>
                </a:lnTo>
                <a:lnTo>
                  <a:pt x="7400" y="0"/>
                </a:lnTo>
                <a:lnTo>
                  <a:pt x="7397" y="0"/>
                </a:lnTo>
                <a:close/>
                <a:moveTo>
                  <a:pt x="7448" y="0"/>
                </a:moveTo>
                <a:lnTo>
                  <a:pt x="5871" y="4324"/>
                </a:lnTo>
                <a:lnTo>
                  <a:pt x="5874" y="4324"/>
                </a:lnTo>
                <a:lnTo>
                  <a:pt x="7451" y="0"/>
                </a:lnTo>
                <a:lnTo>
                  <a:pt x="7448" y="0"/>
                </a:lnTo>
                <a:close/>
                <a:moveTo>
                  <a:pt x="7499" y="0"/>
                </a:moveTo>
                <a:lnTo>
                  <a:pt x="5922" y="4324"/>
                </a:lnTo>
                <a:lnTo>
                  <a:pt x="5926" y="4324"/>
                </a:lnTo>
                <a:lnTo>
                  <a:pt x="7502" y="0"/>
                </a:lnTo>
                <a:lnTo>
                  <a:pt x="7499" y="0"/>
                </a:lnTo>
                <a:close/>
                <a:moveTo>
                  <a:pt x="7550" y="0"/>
                </a:moveTo>
                <a:lnTo>
                  <a:pt x="5973" y="4324"/>
                </a:lnTo>
                <a:lnTo>
                  <a:pt x="5977" y="4324"/>
                </a:lnTo>
                <a:lnTo>
                  <a:pt x="7553" y="0"/>
                </a:lnTo>
                <a:lnTo>
                  <a:pt x="7550" y="0"/>
                </a:lnTo>
                <a:close/>
                <a:moveTo>
                  <a:pt x="7601" y="0"/>
                </a:moveTo>
                <a:lnTo>
                  <a:pt x="6024" y="4324"/>
                </a:lnTo>
                <a:lnTo>
                  <a:pt x="6028" y="4324"/>
                </a:lnTo>
                <a:lnTo>
                  <a:pt x="7605" y="0"/>
                </a:lnTo>
                <a:lnTo>
                  <a:pt x="7601" y="0"/>
                </a:lnTo>
                <a:close/>
                <a:moveTo>
                  <a:pt x="7652" y="0"/>
                </a:moveTo>
                <a:lnTo>
                  <a:pt x="6075" y="4324"/>
                </a:lnTo>
                <a:lnTo>
                  <a:pt x="6079" y="4324"/>
                </a:lnTo>
                <a:lnTo>
                  <a:pt x="7656" y="0"/>
                </a:lnTo>
                <a:lnTo>
                  <a:pt x="7652" y="0"/>
                </a:lnTo>
                <a:close/>
                <a:moveTo>
                  <a:pt x="6126" y="4324"/>
                </a:moveTo>
                <a:lnTo>
                  <a:pt x="6130" y="4324"/>
                </a:lnTo>
                <a:lnTo>
                  <a:pt x="7678" y="79"/>
                </a:lnTo>
                <a:lnTo>
                  <a:pt x="7678" y="69"/>
                </a:lnTo>
                <a:lnTo>
                  <a:pt x="6126" y="4324"/>
                </a:lnTo>
                <a:close/>
                <a:moveTo>
                  <a:pt x="6181" y="4324"/>
                </a:moveTo>
                <a:lnTo>
                  <a:pt x="7678" y="219"/>
                </a:lnTo>
                <a:lnTo>
                  <a:pt x="7678" y="209"/>
                </a:lnTo>
                <a:lnTo>
                  <a:pt x="6178" y="4324"/>
                </a:lnTo>
                <a:lnTo>
                  <a:pt x="6181" y="4324"/>
                </a:lnTo>
                <a:close/>
                <a:moveTo>
                  <a:pt x="6232" y="4324"/>
                </a:moveTo>
                <a:lnTo>
                  <a:pt x="7678" y="358"/>
                </a:lnTo>
                <a:lnTo>
                  <a:pt x="7678" y="349"/>
                </a:lnTo>
                <a:lnTo>
                  <a:pt x="6229" y="4324"/>
                </a:lnTo>
                <a:lnTo>
                  <a:pt x="6232" y="4324"/>
                </a:lnTo>
                <a:close/>
                <a:moveTo>
                  <a:pt x="4333" y="0"/>
                </a:moveTo>
                <a:lnTo>
                  <a:pt x="2756" y="4324"/>
                </a:lnTo>
                <a:lnTo>
                  <a:pt x="2760" y="4324"/>
                </a:lnTo>
                <a:lnTo>
                  <a:pt x="4336" y="0"/>
                </a:lnTo>
                <a:lnTo>
                  <a:pt x="4333" y="0"/>
                </a:lnTo>
                <a:close/>
                <a:moveTo>
                  <a:pt x="4282" y="0"/>
                </a:moveTo>
                <a:lnTo>
                  <a:pt x="2705" y="4324"/>
                </a:lnTo>
                <a:lnTo>
                  <a:pt x="2709" y="4324"/>
                </a:lnTo>
                <a:lnTo>
                  <a:pt x="4285" y="0"/>
                </a:lnTo>
                <a:lnTo>
                  <a:pt x="4282" y="0"/>
                </a:lnTo>
                <a:close/>
                <a:moveTo>
                  <a:pt x="4384" y="0"/>
                </a:moveTo>
                <a:lnTo>
                  <a:pt x="2807" y="4324"/>
                </a:lnTo>
                <a:lnTo>
                  <a:pt x="2811" y="4324"/>
                </a:lnTo>
                <a:lnTo>
                  <a:pt x="4388" y="0"/>
                </a:lnTo>
                <a:lnTo>
                  <a:pt x="4384" y="0"/>
                </a:lnTo>
                <a:close/>
                <a:moveTo>
                  <a:pt x="4435" y="0"/>
                </a:moveTo>
                <a:lnTo>
                  <a:pt x="2858" y="4324"/>
                </a:lnTo>
                <a:lnTo>
                  <a:pt x="2862" y="4324"/>
                </a:lnTo>
                <a:lnTo>
                  <a:pt x="4439" y="0"/>
                </a:lnTo>
                <a:lnTo>
                  <a:pt x="4435" y="0"/>
                </a:lnTo>
                <a:close/>
                <a:moveTo>
                  <a:pt x="4486" y="0"/>
                </a:moveTo>
                <a:lnTo>
                  <a:pt x="2909" y="4324"/>
                </a:lnTo>
                <a:lnTo>
                  <a:pt x="2913" y="4324"/>
                </a:lnTo>
                <a:lnTo>
                  <a:pt x="4490" y="0"/>
                </a:lnTo>
                <a:lnTo>
                  <a:pt x="4486" y="0"/>
                </a:lnTo>
                <a:close/>
                <a:moveTo>
                  <a:pt x="4537" y="0"/>
                </a:moveTo>
                <a:lnTo>
                  <a:pt x="2961" y="4324"/>
                </a:lnTo>
                <a:lnTo>
                  <a:pt x="2964" y="4324"/>
                </a:lnTo>
                <a:lnTo>
                  <a:pt x="4541" y="0"/>
                </a:lnTo>
                <a:lnTo>
                  <a:pt x="4537" y="0"/>
                </a:lnTo>
                <a:close/>
                <a:moveTo>
                  <a:pt x="4588" y="0"/>
                </a:moveTo>
                <a:lnTo>
                  <a:pt x="3012" y="4324"/>
                </a:lnTo>
                <a:lnTo>
                  <a:pt x="3015" y="4324"/>
                </a:lnTo>
                <a:lnTo>
                  <a:pt x="4592" y="0"/>
                </a:lnTo>
                <a:lnTo>
                  <a:pt x="4588" y="0"/>
                </a:lnTo>
                <a:close/>
                <a:moveTo>
                  <a:pt x="4640" y="0"/>
                </a:moveTo>
                <a:lnTo>
                  <a:pt x="3063" y="4324"/>
                </a:lnTo>
                <a:lnTo>
                  <a:pt x="3066" y="4324"/>
                </a:lnTo>
                <a:lnTo>
                  <a:pt x="4643" y="0"/>
                </a:lnTo>
                <a:lnTo>
                  <a:pt x="4640" y="0"/>
                </a:lnTo>
                <a:close/>
                <a:moveTo>
                  <a:pt x="4691" y="0"/>
                </a:moveTo>
                <a:lnTo>
                  <a:pt x="3114" y="4324"/>
                </a:lnTo>
                <a:lnTo>
                  <a:pt x="3117" y="4324"/>
                </a:lnTo>
                <a:lnTo>
                  <a:pt x="4694" y="0"/>
                </a:lnTo>
                <a:lnTo>
                  <a:pt x="4691" y="0"/>
                </a:lnTo>
                <a:close/>
                <a:moveTo>
                  <a:pt x="4742" y="0"/>
                </a:moveTo>
                <a:lnTo>
                  <a:pt x="3165" y="4324"/>
                </a:lnTo>
                <a:lnTo>
                  <a:pt x="3168" y="4324"/>
                </a:lnTo>
                <a:lnTo>
                  <a:pt x="4745" y="0"/>
                </a:lnTo>
                <a:lnTo>
                  <a:pt x="4742" y="0"/>
                </a:lnTo>
                <a:close/>
                <a:moveTo>
                  <a:pt x="4793" y="0"/>
                </a:moveTo>
                <a:lnTo>
                  <a:pt x="3216" y="4324"/>
                </a:lnTo>
                <a:lnTo>
                  <a:pt x="3219" y="4324"/>
                </a:lnTo>
                <a:lnTo>
                  <a:pt x="4796" y="0"/>
                </a:lnTo>
                <a:lnTo>
                  <a:pt x="4793" y="0"/>
                </a:lnTo>
                <a:close/>
                <a:moveTo>
                  <a:pt x="4844" y="0"/>
                </a:moveTo>
                <a:lnTo>
                  <a:pt x="3267" y="4324"/>
                </a:lnTo>
                <a:lnTo>
                  <a:pt x="3270" y="4324"/>
                </a:lnTo>
                <a:lnTo>
                  <a:pt x="4847" y="0"/>
                </a:lnTo>
                <a:lnTo>
                  <a:pt x="4844" y="0"/>
                </a:lnTo>
                <a:close/>
                <a:moveTo>
                  <a:pt x="4895" y="0"/>
                </a:moveTo>
                <a:lnTo>
                  <a:pt x="3318" y="4324"/>
                </a:lnTo>
                <a:lnTo>
                  <a:pt x="3322" y="4324"/>
                </a:lnTo>
                <a:lnTo>
                  <a:pt x="4898" y="0"/>
                </a:lnTo>
                <a:lnTo>
                  <a:pt x="4895" y="0"/>
                </a:lnTo>
                <a:close/>
                <a:moveTo>
                  <a:pt x="4946" y="0"/>
                </a:moveTo>
                <a:lnTo>
                  <a:pt x="3369" y="4324"/>
                </a:lnTo>
                <a:lnTo>
                  <a:pt x="3373" y="4324"/>
                </a:lnTo>
                <a:lnTo>
                  <a:pt x="4949" y="0"/>
                </a:lnTo>
                <a:lnTo>
                  <a:pt x="4946" y="0"/>
                </a:lnTo>
                <a:close/>
                <a:moveTo>
                  <a:pt x="4997" y="0"/>
                </a:moveTo>
                <a:lnTo>
                  <a:pt x="3420" y="4324"/>
                </a:lnTo>
                <a:lnTo>
                  <a:pt x="3424" y="4324"/>
                </a:lnTo>
                <a:lnTo>
                  <a:pt x="5000" y="0"/>
                </a:lnTo>
                <a:lnTo>
                  <a:pt x="4997" y="0"/>
                </a:lnTo>
                <a:close/>
                <a:moveTo>
                  <a:pt x="5048" y="0"/>
                </a:moveTo>
                <a:lnTo>
                  <a:pt x="3471" y="4324"/>
                </a:lnTo>
                <a:lnTo>
                  <a:pt x="3475" y="4324"/>
                </a:lnTo>
                <a:lnTo>
                  <a:pt x="5052" y="0"/>
                </a:lnTo>
                <a:lnTo>
                  <a:pt x="5048" y="0"/>
                </a:lnTo>
                <a:close/>
                <a:moveTo>
                  <a:pt x="5099" y="0"/>
                </a:moveTo>
                <a:lnTo>
                  <a:pt x="3522" y="4324"/>
                </a:lnTo>
                <a:lnTo>
                  <a:pt x="3526" y="4324"/>
                </a:lnTo>
                <a:lnTo>
                  <a:pt x="5103" y="0"/>
                </a:lnTo>
                <a:lnTo>
                  <a:pt x="5099" y="0"/>
                </a:lnTo>
                <a:close/>
                <a:moveTo>
                  <a:pt x="5150" y="0"/>
                </a:moveTo>
                <a:lnTo>
                  <a:pt x="3574" y="4324"/>
                </a:lnTo>
                <a:lnTo>
                  <a:pt x="3577" y="4324"/>
                </a:lnTo>
                <a:lnTo>
                  <a:pt x="5154" y="0"/>
                </a:lnTo>
                <a:lnTo>
                  <a:pt x="5150" y="0"/>
                </a:lnTo>
                <a:close/>
                <a:moveTo>
                  <a:pt x="5201" y="0"/>
                </a:moveTo>
                <a:lnTo>
                  <a:pt x="3625" y="4324"/>
                </a:lnTo>
                <a:lnTo>
                  <a:pt x="3628" y="4324"/>
                </a:lnTo>
                <a:lnTo>
                  <a:pt x="5205" y="0"/>
                </a:lnTo>
                <a:lnTo>
                  <a:pt x="5201" y="0"/>
                </a:lnTo>
                <a:close/>
                <a:moveTo>
                  <a:pt x="5252" y="0"/>
                </a:moveTo>
                <a:lnTo>
                  <a:pt x="3676" y="4324"/>
                </a:lnTo>
                <a:lnTo>
                  <a:pt x="3679" y="4324"/>
                </a:lnTo>
                <a:lnTo>
                  <a:pt x="5256" y="0"/>
                </a:lnTo>
                <a:lnTo>
                  <a:pt x="5252" y="0"/>
                </a:lnTo>
                <a:close/>
                <a:moveTo>
                  <a:pt x="5304" y="0"/>
                </a:moveTo>
                <a:lnTo>
                  <a:pt x="3727" y="4324"/>
                </a:lnTo>
                <a:lnTo>
                  <a:pt x="3730" y="4324"/>
                </a:lnTo>
                <a:lnTo>
                  <a:pt x="5307" y="0"/>
                </a:lnTo>
                <a:lnTo>
                  <a:pt x="5304" y="0"/>
                </a:lnTo>
                <a:close/>
                <a:moveTo>
                  <a:pt x="5355" y="0"/>
                </a:moveTo>
                <a:lnTo>
                  <a:pt x="3778" y="4324"/>
                </a:lnTo>
                <a:lnTo>
                  <a:pt x="3781" y="4324"/>
                </a:lnTo>
                <a:lnTo>
                  <a:pt x="5358" y="0"/>
                </a:lnTo>
                <a:lnTo>
                  <a:pt x="5355" y="0"/>
                </a:lnTo>
                <a:close/>
                <a:moveTo>
                  <a:pt x="5406" y="0"/>
                </a:moveTo>
                <a:lnTo>
                  <a:pt x="3829" y="4324"/>
                </a:lnTo>
                <a:lnTo>
                  <a:pt x="3832" y="4324"/>
                </a:lnTo>
                <a:lnTo>
                  <a:pt x="5409" y="0"/>
                </a:lnTo>
                <a:lnTo>
                  <a:pt x="5406" y="0"/>
                </a:lnTo>
                <a:close/>
                <a:moveTo>
                  <a:pt x="5457" y="0"/>
                </a:moveTo>
                <a:lnTo>
                  <a:pt x="3880" y="4324"/>
                </a:lnTo>
                <a:lnTo>
                  <a:pt x="3883" y="4324"/>
                </a:lnTo>
                <a:lnTo>
                  <a:pt x="5460" y="0"/>
                </a:lnTo>
                <a:lnTo>
                  <a:pt x="5457" y="0"/>
                </a:lnTo>
                <a:close/>
                <a:moveTo>
                  <a:pt x="5508" y="0"/>
                </a:moveTo>
                <a:lnTo>
                  <a:pt x="3931" y="4324"/>
                </a:lnTo>
                <a:lnTo>
                  <a:pt x="3934" y="4324"/>
                </a:lnTo>
                <a:lnTo>
                  <a:pt x="5511" y="0"/>
                </a:lnTo>
                <a:lnTo>
                  <a:pt x="5508" y="0"/>
                </a:lnTo>
                <a:close/>
                <a:moveTo>
                  <a:pt x="5559" y="0"/>
                </a:moveTo>
                <a:lnTo>
                  <a:pt x="3982" y="4324"/>
                </a:lnTo>
                <a:lnTo>
                  <a:pt x="3986" y="4324"/>
                </a:lnTo>
                <a:lnTo>
                  <a:pt x="5562" y="0"/>
                </a:lnTo>
                <a:lnTo>
                  <a:pt x="5559" y="0"/>
                </a:lnTo>
                <a:close/>
                <a:moveTo>
                  <a:pt x="5610" y="0"/>
                </a:moveTo>
                <a:lnTo>
                  <a:pt x="4033" y="4324"/>
                </a:lnTo>
                <a:lnTo>
                  <a:pt x="4037" y="4324"/>
                </a:lnTo>
                <a:lnTo>
                  <a:pt x="5613" y="0"/>
                </a:lnTo>
                <a:lnTo>
                  <a:pt x="5610" y="0"/>
                </a:lnTo>
                <a:close/>
                <a:moveTo>
                  <a:pt x="5661" y="0"/>
                </a:moveTo>
                <a:lnTo>
                  <a:pt x="4084" y="4324"/>
                </a:lnTo>
                <a:lnTo>
                  <a:pt x="4088" y="4324"/>
                </a:lnTo>
                <a:lnTo>
                  <a:pt x="5665" y="0"/>
                </a:lnTo>
                <a:lnTo>
                  <a:pt x="5661" y="0"/>
                </a:lnTo>
                <a:close/>
                <a:moveTo>
                  <a:pt x="5712" y="0"/>
                </a:moveTo>
                <a:lnTo>
                  <a:pt x="4135" y="4324"/>
                </a:lnTo>
                <a:lnTo>
                  <a:pt x="4139" y="4324"/>
                </a:lnTo>
                <a:lnTo>
                  <a:pt x="5716" y="0"/>
                </a:lnTo>
                <a:lnTo>
                  <a:pt x="5712" y="0"/>
                </a:lnTo>
                <a:close/>
                <a:moveTo>
                  <a:pt x="5762" y="0"/>
                </a:moveTo>
                <a:lnTo>
                  <a:pt x="4186" y="4324"/>
                </a:lnTo>
                <a:lnTo>
                  <a:pt x="4190" y="4324"/>
                </a:lnTo>
                <a:lnTo>
                  <a:pt x="5766" y="0"/>
                </a:lnTo>
                <a:lnTo>
                  <a:pt x="5762" y="0"/>
                </a:lnTo>
                <a:close/>
                <a:moveTo>
                  <a:pt x="5813" y="0"/>
                </a:moveTo>
                <a:lnTo>
                  <a:pt x="4238" y="4324"/>
                </a:lnTo>
                <a:lnTo>
                  <a:pt x="4241" y="4324"/>
                </a:lnTo>
                <a:lnTo>
                  <a:pt x="5817" y="0"/>
                </a:lnTo>
                <a:lnTo>
                  <a:pt x="5813" y="0"/>
                </a:lnTo>
                <a:close/>
                <a:moveTo>
                  <a:pt x="5864" y="0"/>
                </a:moveTo>
                <a:lnTo>
                  <a:pt x="4289" y="4324"/>
                </a:lnTo>
                <a:lnTo>
                  <a:pt x="4292" y="4324"/>
                </a:lnTo>
                <a:lnTo>
                  <a:pt x="5868" y="0"/>
                </a:lnTo>
                <a:lnTo>
                  <a:pt x="5864" y="0"/>
                </a:lnTo>
                <a:close/>
                <a:moveTo>
                  <a:pt x="5915" y="0"/>
                </a:moveTo>
                <a:lnTo>
                  <a:pt x="4340" y="4324"/>
                </a:lnTo>
                <a:lnTo>
                  <a:pt x="4343" y="4324"/>
                </a:lnTo>
                <a:lnTo>
                  <a:pt x="5919" y="0"/>
                </a:lnTo>
                <a:lnTo>
                  <a:pt x="5915" y="0"/>
                </a:lnTo>
                <a:close/>
                <a:moveTo>
                  <a:pt x="5967" y="0"/>
                </a:moveTo>
                <a:lnTo>
                  <a:pt x="4391" y="4324"/>
                </a:lnTo>
                <a:lnTo>
                  <a:pt x="4394" y="4324"/>
                </a:lnTo>
                <a:lnTo>
                  <a:pt x="5970" y="0"/>
                </a:lnTo>
                <a:lnTo>
                  <a:pt x="5967" y="0"/>
                </a:lnTo>
                <a:close/>
                <a:moveTo>
                  <a:pt x="6018" y="0"/>
                </a:moveTo>
                <a:lnTo>
                  <a:pt x="4442" y="4324"/>
                </a:lnTo>
                <a:lnTo>
                  <a:pt x="4445" y="4324"/>
                </a:lnTo>
                <a:lnTo>
                  <a:pt x="6021" y="0"/>
                </a:lnTo>
                <a:lnTo>
                  <a:pt x="6018" y="0"/>
                </a:lnTo>
                <a:close/>
                <a:moveTo>
                  <a:pt x="6069" y="0"/>
                </a:moveTo>
                <a:lnTo>
                  <a:pt x="4493" y="4324"/>
                </a:lnTo>
                <a:lnTo>
                  <a:pt x="4496" y="4324"/>
                </a:lnTo>
                <a:lnTo>
                  <a:pt x="6072" y="0"/>
                </a:lnTo>
                <a:lnTo>
                  <a:pt x="6069" y="0"/>
                </a:lnTo>
                <a:close/>
                <a:moveTo>
                  <a:pt x="6120" y="0"/>
                </a:moveTo>
                <a:lnTo>
                  <a:pt x="4544" y="4324"/>
                </a:lnTo>
                <a:lnTo>
                  <a:pt x="4547" y="4324"/>
                </a:lnTo>
                <a:lnTo>
                  <a:pt x="6123" y="0"/>
                </a:lnTo>
                <a:lnTo>
                  <a:pt x="6120" y="0"/>
                </a:lnTo>
                <a:close/>
                <a:moveTo>
                  <a:pt x="6171" y="0"/>
                </a:moveTo>
                <a:lnTo>
                  <a:pt x="4595" y="4324"/>
                </a:lnTo>
                <a:lnTo>
                  <a:pt x="4599" y="4324"/>
                </a:lnTo>
                <a:lnTo>
                  <a:pt x="6174" y="0"/>
                </a:lnTo>
                <a:lnTo>
                  <a:pt x="6171" y="0"/>
                </a:lnTo>
                <a:close/>
                <a:moveTo>
                  <a:pt x="6222" y="0"/>
                </a:moveTo>
                <a:lnTo>
                  <a:pt x="4646" y="4324"/>
                </a:lnTo>
                <a:lnTo>
                  <a:pt x="4650" y="4324"/>
                </a:lnTo>
                <a:lnTo>
                  <a:pt x="6225" y="0"/>
                </a:lnTo>
                <a:lnTo>
                  <a:pt x="6222" y="0"/>
                </a:lnTo>
                <a:close/>
                <a:moveTo>
                  <a:pt x="6273" y="0"/>
                </a:moveTo>
                <a:lnTo>
                  <a:pt x="4697" y="4324"/>
                </a:lnTo>
                <a:lnTo>
                  <a:pt x="4701" y="4324"/>
                </a:lnTo>
                <a:lnTo>
                  <a:pt x="6276" y="0"/>
                </a:lnTo>
                <a:lnTo>
                  <a:pt x="6273" y="0"/>
                </a:lnTo>
                <a:close/>
                <a:moveTo>
                  <a:pt x="6324" y="0"/>
                </a:moveTo>
                <a:lnTo>
                  <a:pt x="4748" y="4324"/>
                </a:lnTo>
                <a:lnTo>
                  <a:pt x="4752" y="4324"/>
                </a:lnTo>
                <a:lnTo>
                  <a:pt x="6328" y="0"/>
                </a:lnTo>
                <a:lnTo>
                  <a:pt x="6324" y="0"/>
                </a:lnTo>
                <a:close/>
                <a:moveTo>
                  <a:pt x="6375" y="0"/>
                </a:moveTo>
                <a:lnTo>
                  <a:pt x="4799" y="4324"/>
                </a:lnTo>
                <a:lnTo>
                  <a:pt x="4803" y="4324"/>
                </a:lnTo>
                <a:lnTo>
                  <a:pt x="6379" y="0"/>
                </a:lnTo>
                <a:lnTo>
                  <a:pt x="6375" y="0"/>
                </a:lnTo>
                <a:close/>
                <a:moveTo>
                  <a:pt x="6426" y="0"/>
                </a:moveTo>
                <a:lnTo>
                  <a:pt x="4850" y="4324"/>
                </a:lnTo>
                <a:lnTo>
                  <a:pt x="4854" y="4324"/>
                </a:lnTo>
                <a:lnTo>
                  <a:pt x="6430" y="0"/>
                </a:lnTo>
                <a:lnTo>
                  <a:pt x="6426" y="0"/>
                </a:lnTo>
                <a:close/>
                <a:moveTo>
                  <a:pt x="6477" y="0"/>
                </a:moveTo>
                <a:lnTo>
                  <a:pt x="4902" y="4324"/>
                </a:lnTo>
                <a:lnTo>
                  <a:pt x="4905" y="4324"/>
                </a:lnTo>
                <a:lnTo>
                  <a:pt x="6481" y="0"/>
                </a:lnTo>
                <a:lnTo>
                  <a:pt x="6477" y="0"/>
                </a:lnTo>
                <a:close/>
                <a:moveTo>
                  <a:pt x="6528" y="0"/>
                </a:moveTo>
                <a:lnTo>
                  <a:pt x="4953" y="4324"/>
                </a:lnTo>
                <a:lnTo>
                  <a:pt x="4956" y="4324"/>
                </a:lnTo>
                <a:lnTo>
                  <a:pt x="6532" y="0"/>
                </a:lnTo>
                <a:lnTo>
                  <a:pt x="6528" y="0"/>
                </a:lnTo>
                <a:close/>
                <a:moveTo>
                  <a:pt x="6283" y="4324"/>
                </a:moveTo>
                <a:lnTo>
                  <a:pt x="7678" y="498"/>
                </a:lnTo>
                <a:lnTo>
                  <a:pt x="7678" y="489"/>
                </a:lnTo>
                <a:lnTo>
                  <a:pt x="6280" y="4324"/>
                </a:lnTo>
                <a:lnTo>
                  <a:pt x="6283" y="4324"/>
                </a:lnTo>
                <a:close/>
                <a:moveTo>
                  <a:pt x="6334" y="4324"/>
                </a:moveTo>
                <a:lnTo>
                  <a:pt x="7678" y="639"/>
                </a:lnTo>
                <a:lnTo>
                  <a:pt x="7678" y="630"/>
                </a:lnTo>
                <a:lnTo>
                  <a:pt x="6331" y="4324"/>
                </a:lnTo>
                <a:lnTo>
                  <a:pt x="6334" y="4324"/>
                </a:lnTo>
                <a:close/>
                <a:moveTo>
                  <a:pt x="6385" y="4324"/>
                </a:moveTo>
                <a:lnTo>
                  <a:pt x="7678" y="779"/>
                </a:lnTo>
                <a:lnTo>
                  <a:pt x="7678" y="770"/>
                </a:lnTo>
                <a:lnTo>
                  <a:pt x="6382" y="4324"/>
                </a:lnTo>
                <a:lnTo>
                  <a:pt x="6385" y="4324"/>
                </a:lnTo>
                <a:close/>
                <a:moveTo>
                  <a:pt x="6436" y="4324"/>
                </a:moveTo>
                <a:lnTo>
                  <a:pt x="7678" y="919"/>
                </a:lnTo>
                <a:lnTo>
                  <a:pt x="7678" y="910"/>
                </a:lnTo>
                <a:lnTo>
                  <a:pt x="6433" y="4324"/>
                </a:lnTo>
                <a:lnTo>
                  <a:pt x="6436" y="4324"/>
                </a:lnTo>
                <a:close/>
                <a:moveTo>
                  <a:pt x="6487" y="4324"/>
                </a:moveTo>
                <a:lnTo>
                  <a:pt x="7678" y="1059"/>
                </a:lnTo>
                <a:lnTo>
                  <a:pt x="7678" y="1050"/>
                </a:lnTo>
                <a:lnTo>
                  <a:pt x="6484" y="4324"/>
                </a:lnTo>
                <a:lnTo>
                  <a:pt x="6487" y="4324"/>
                </a:lnTo>
                <a:close/>
                <a:moveTo>
                  <a:pt x="6539" y="4324"/>
                </a:moveTo>
                <a:lnTo>
                  <a:pt x="7678" y="1199"/>
                </a:lnTo>
                <a:lnTo>
                  <a:pt x="7678" y="1190"/>
                </a:lnTo>
                <a:lnTo>
                  <a:pt x="6535" y="4324"/>
                </a:lnTo>
                <a:lnTo>
                  <a:pt x="6539" y="4324"/>
                </a:lnTo>
                <a:close/>
                <a:moveTo>
                  <a:pt x="6590" y="4324"/>
                </a:moveTo>
                <a:lnTo>
                  <a:pt x="7678" y="1339"/>
                </a:lnTo>
                <a:lnTo>
                  <a:pt x="7678" y="1330"/>
                </a:lnTo>
                <a:lnTo>
                  <a:pt x="6586" y="4324"/>
                </a:lnTo>
                <a:lnTo>
                  <a:pt x="6590" y="4324"/>
                </a:lnTo>
                <a:close/>
                <a:moveTo>
                  <a:pt x="6641" y="4324"/>
                </a:moveTo>
                <a:lnTo>
                  <a:pt x="7678" y="1479"/>
                </a:lnTo>
                <a:lnTo>
                  <a:pt x="7678" y="1470"/>
                </a:lnTo>
                <a:lnTo>
                  <a:pt x="6637" y="4324"/>
                </a:lnTo>
                <a:lnTo>
                  <a:pt x="6641" y="4324"/>
                </a:lnTo>
                <a:close/>
                <a:moveTo>
                  <a:pt x="6692" y="4324"/>
                </a:moveTo>
                <a:lnTo>
                  <a:pt x="7678" y="1619"/>
                </a:lnTo>
                <a:lnTo>
                  <a:pt x="7678" y="1610"/>
                </a:lnTo>
                <a:lnTo>
                  <a:pt x="6688" y="4324"/>
                </a:lnTo>
                <a:lnTo>
                  <a:pt x="6692" y="4324"/>
                </a:lnTo>
                <a:close/>
                <a:moveTo>
                  <a:pt x="6743" y="4324"/>
                </a:moveTo>
                <a:lnTo>
                  <a:pt x="7678" y="1760"/>
                </a:lnTo>
                <a:lnTo>
                  <a:pt x="7678" y="1751"/>
                </a:lnTo>
                <a:lnTo>
                  <a:pt x="6739" y="4324"/>
                </a:lnTo>
                <a:lnTo>
                  <a:pt x="6743" y="4324"/>
                </a:lnTo>
                <a:close/>
                <a:moveTo>
                  <a:pt x="6794" y="4324"/>
                </a:moveTo>
                <a:lnTo>
                  <a:pt x="7678" y="1900"/>
                </a:lnTo>
                <a:lnTo>
                  <a:pt x="7678" y="1890"/>
                </a:lnTo>
                <a:lnTo>
                  <a:pt x="6791" y="4324"/>
                </a:lnTo>
                <a:lnTo>
                  <a:pt x="6794" y="4324"/>
                </a:lnTo>
                <a:close/>
                <a:moveTo>
                  <a:pt x="6845" y="4324"/>
                </a:moveTo>
                <a:lnTo>
                  <a:pt x="7678" y="2040"/>
                </a:lnTo>
                <a:lnTo>
                  <a:pt x="7678" y="2030"/>
                </a:lnTo>
                <a:lnTo>
                  <a:pt x="6842" y="4324"/>
                </a:lnTo>
                <a:lnTo>
                  <a:pt x="6845" y="4324"/>
                </a:lnTo>
                <a:close/>
                <a:moveTo>
                  <a:pt x="6896" y="4324"/>
                </a:moveTo>
                <a:lnTo>
                  <a:pt x="7678" y="2180"/>
                </a:lnTo>
                <a:lnTo>
                  <a:pt x="7678" y="2170"/>
                </a:lnTo>
                <a:lnTo>
                  <a:pt x="6893" y="4324"/>
                </a:lnTo>
                <a:lnTo>
                  <a:pt x="6896" y="4324"/>
                </a:lnTo>
                <a:close/>
                <a:moveTo>
                  <a:pt x="6947" y="4324"/>
                </a:moveTo>
                <a:lnTo>
                  <a:pt x="7678" y="2320"/>
                </a:lnTo>
                <a:lnTo>
                  <a:pt x="7678" y="2310"/>
                </a:lnTo>
                <a:lnTo>
                  <a:pt x="6944" y="4324"/>
                </a:lnTo>
                <a:lnTo>
                  <a:pt x="6947" y="4324"/>
                </a:lnTo>
                <a:close/>
                <a:moveTo>
                  <a:pt x="6998" y="4324"/>
                </a:moveTo>
                <a:lnTo>
                  <a:pt x="7678" y="2460"/>
                </a:lnTo>
                <a:lnTo>
                  <a:pt x="7678" y="2450"/>
                </a:lnTo>
                <a:lnTo>
                  <a:pt x="6995" y="4324"/>
                </a:lnTo>
                <a:lnTo>
                  <a:pt x="6998" y="4324"/>
                </a:lnTo>
                <a:close/>
                <a:moveTo>
                  <a:pt x="7049" y="4324"/>
                </a:moveTo>
                <a:lnTo>
                  <a:pt x="7678" y="2600"/>
                </a:lnTo>
                <a:lnTo>
                  <a:pt x="7678" y="2590"/>
                </a:lnTo>
                <a:lnTo>
                  <a:pt x="7046" y="4324"/>
                </a:lnTo>
                <a:lnTo>
                  <a:pt x="7049" y="4324"/>
                </a:lnTo>
                <a:close/>
                <a:moveTo>
                  <a:pt x="7100" y="4324"/>
                </a:moveTo>
                <a:lnTo>
                  <a:pt x="7678" y="2741"/>
                </a:lnTo>
                <a:lnTo>
                  <a:pt x="7678" y="2731"/>
                </a:lnTo>
                <a:lnTo>
                  <a:pt x="7097" y="4324"/>
                </a:lnTo>
                <a:lnTo>
                  <a:pt x="7100" y="4324"/>
                </a:lnTo>
                <a:close/>
                <a:moveTo>
                  <a:pt x="7151" y="4324"/>
                </a:moveTo>
                <a:lnTo>
                  <a:pt x="7678" y="2880"/>
                </a:lnTo>
                <a:lnTo>
                  <a:pt x="7678" y="2871"/>
                </a:lnTo>
                <a:lnTo>
                  <a:pt x="7148" y="4324"/>
                </a:lnTo>
                <a:lnTo>
                  <a:pt x="7151" y="4324"/>
                </a:lnTo>
                <a:close/>
                <a:moveTo>
                  <a:pt x="7203" y="4324"/>
                </a:moveTo>
                <a:lnTo>
                  <a:pt x="7678" y="3020"/>
                </a:lnTo>
                <a:lnTo>
                  <a:pt x="7678" y="3011"/>
                </a:lnTo>
                <a:lnTo>
                  <a:pt x="7199" y="4324"/>
                </a:lnTo>
                <a:lnTo>
                  <a:pt x="7203" y="4324"/>
                </a:lnTo>
                <a:close/>
                <a:moveTo>
                  <a:pt x="7254" y="4324"/>
                </a:moveTo>
                <a:lnTo>
                  <a:pt x="7678" y="3160"/>
                </a:lnTo>
                <a:lnTo>
                  <a:pt x="7678" y="3151"/>
                </a:lnTo>
                <a:lnTo>
                  <a:pt x="7250" y="4324"/>
                </a:lnTo>
                <a:lnTo>
                  <a:pt x="7254" y="4324"/>
                </a:lnTo>
                <a:close/>
                <a:moveTo>
                  <a:pt x="7305" y="4324"/>
                </a:moveTo>
                <a:lnTo>
                  <a:pt x="7678" y="3300"/>
                </a:lnTo>
                <a:lnTo>
                  <a:pt x="7678" y="3291"/>
                </a:lnTo>
                <a:lnTo>
                  <a:pt x="7301" y="4324"/>
                </a:lnTo>
                <a:lnTo>
                  <a:pt x="7305" y="4324"/>
                </a:lnTo>
                <a:close/>
                <a:moveTo>
                  <a:pt x="7356" y="4324"/>
                </a:moveTo>
                <a:lnTo>
                  <a:pt x="7678" y="3440"/>
                </a:lnTo>
                <a:lnTo>
                  <a:pt x="7678" y="3431"/>
                </a:lnTo>
                <a:lnTo>
                  <a:pt x="7352" y="4324"/>
                </a:lnTo>
                <a:lnTo>
                  <a:pt x="7356" y="4324"/>
                </a:lnTo>
                <a:close/>
                <a:moveTo>
                  <a:pt x="7407" y="4324"/>
                </a:moveTo>
                <a:lnTo>
                  <a:pt x="7678" y="3580"/>
                </a:lnTo>
                <a:lnTo>
                  <a:pt x="7678" y="3571"/>
                </a:lnTo>
                <a:lnTo>
                  <a:pt x="7403" y="4324"/>
                </a:lnTo>
                <a:lnTo>
                  <a:pt x="7407" y="4324"/>
                </a:lnTo>
                <a:close/>
                <a:moveTo>
                  <a:pt x="7458" y="4324"/>
                </a:moveTo>
                <a:lnTo>
                  <a:pt x="7678" y="3720"/>
                </a:lnTo>
                <a:lnTo>
                  <a:pt x="7678" y="3711"/>
                </a:lnTo>
                <a:lnTo>
                  <a:pt x="7455" y="4324"/>
                </a:lnTo>
                <a:lnTo>
                  <a:pt x="7458" y="4324"/>
                </a:lnTo>
                <a:close/>
                <a:moveTo>
                  <a:pt x="7509" y="4324"/>
                </a:moveTo>
                <a:lnTo>
                  <a:pt x="7678" y="3861"/>
                </a:lnTo>
                <a:lnTo>
                  <a:pt x="7678" y="3852"/>
                </a:lnTo>
                <a:lnTo>
                  <a:pt x="7506" y="4324"/>
                </a:lnTo>
                <a:lnTo>
                  <a:pt x="7509" y="4324"/>
                </a:lnTo>
                <a:close/>
                <a:moveTo>
                  <a:pt x="7560" y="4324"/>
                </a:moveTo>
                <a:lnTo>
                  <a:pt x="7678" y="4001"/>
                </a:lnTo>
                <a:lnTo>
                  <a:pt x="7678" y="3992"/>
                </a:lnTo>
                <a:lnTo>
                  <a:pt x="7557" y="4324"/>
                </a:lnTo>
                <a:lnTo>
                  <a:pt x="7560" y="4324"/>
                </a:lnTo>
                <a:close/>
                <a:moveTo>
                  <a:pt x="7611" y="4324"/>
                </a:moveTo>
                <a:lnTo>
                  <a:pt x="7678" y="4141"/>
                </a:lnTo>
                <a:lnTo>
                  <a:pt x="7678" y="4132"/>
                </a:lnTo>
                <a:lnTo>
                  <a:pt x="7608" y="4324"/>
                </a:lnTo>
                <a:lnTo>
                  <a:pt x="7611" y="4324"/>
                </a:lnTo>
                <a:close/>
                <a:moveTo>
                  <a:pt x="7662" y="4324"/>
                </a:moveTo>
                <a:lnTo>
                  <a:pt x="7678" y="4281"/>
                </a:lnTo>
                <a:lnTo>
                  <a:pt x="7678" y="4272"/>
                </a:lnTo>
                <a:lnTo>
                  <a:pt x="7659" y="4324"/>
                </a:lnTo>
                <a:lnTo>
                  <a:pt x="7662" y="4324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0" y="0"/>
            <a:ext cx="12192000" cy="6162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0" name="Google Shape;30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16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227" y="6308513"/>
            <a:ext cx="2889504" cy="40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227" y="6308513"/>
            <a:ext cx="2889504" cy="40633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520227" y="1516306"/>
            <a:ext cx="10716094" cy="313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ook Antiqua"/>
              <a:buNone/>
              <a:defRPr sz="7200" b="1" i="0" u="none" strike="noStrike" cap="none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520700" y="4840922"/>
            <a:ext cx="3544888" cy="19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7625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3"/>
          </p:nvPr>
        </p:nvSpPr>
        <p:spPr>
          <a:xfrm>
            <a:off x="520226" y="5110919"/>
            <a:ext cx="3545361" cy="167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4"/>
          </p:nvPr>
        </p:nvSpPr>
        <p:spPr>
          <a:xfrm>
            <a:off x="520226" y="5349135"/>
            <a:ext cx="3545361" cy="176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body" idx="5"/>
          </p:nvPr>
        </p:nvSpPr>
        <p:spPr>
          <a:xfrm>
            <a:off x="520226" y="5596221"/>
            <a:ext cx="3545361" cy="18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6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Table">
  <p:cSld name="Content Slide with Tab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6058445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>
            <a:spLocks noGrp="1"/>
          </p:cNvSpPr>
          <p:nvPr>
            <p:ph type="tbl" idx="3"/>
          </p:nvPr>
        </p:nvSpPr>
        <p:spPr>
          <a:xfrm>
            <a:off x="7467600" y="2599000"/>
            <a:ext cx="3771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k Antiqua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4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Slide with Chart">
  <p:cSld name="1_Content Slide with 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>
            <a:spLocks noGrp="1"/>
          </p:cNvSpPr>
          <p:nvPr>
            <p:ph type="chart" idx="2"/>
          </p:nvPr>
        </p:nvSpPr>
        <p:spPr>
          <a:xfrm>
            <a:off x="7467600" y="2587625"/>
            <a:ext cx="3770313" cy="321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6058445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3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4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2"/>
          </p:nvPr>
        </p:nvSpPr>
        <p:spPr>
          <a:xfrm>
            <a:off x="950976" y="2599000"/>
            <a:ext cx="5029200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3"/>
          </p:nvPr>
        </p:nvSpPr>
        <p:spPr>
          <a:xfrm>
            <a:off x="950976" y="2019102"/>
            <a:ext cx="50292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body" idx="4"/>
          </p:nvPr>
        </p:nvSpPr>
        <p:spPr>
          <a:xfrm>
            <a:off x="6208776" y="2599000"/>
            <a:ext cx="5029200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5"/>
          </p:nvPr>
        </p:nvSpPr>
        <p:spPr>
          <a:xfrm>
            <a:off x="6208776" y="2019102"/>
            <a:ext cx="50292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ntent Slide">
  <p:cSld name="Empty Content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Bullet Color 1">
  <p:cSld name="Content Slide with Bullet Color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10287000" cy="3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ansition Slide">
  <p:cSld name="Transition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6165669"/>
            <a:ext cx="12192000" cy="692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1588" y="-3175"/>
            <a:ext cx="12188825" cy="6864350"/>
          </a:xfrm>
          <a:custGeom>
            <a:avLst/>
            <a:gdLst/>
            <a:ahLst/>
            <a:cxnLst/>
            <a:rect l="l" t="t" r="r" b="b"/>
            <a:pathLst>
              <a:path w="7678" h="4324" extrusionOk="0">
                <a:moveTo>
                  <a:pt x="47" y="0"/>
                </a:moveTo>
                <a:lnTo>
                  <a:pt x="0" y="128"/>
                </a:lnTo>
                <a:lnTo>
                  <a:pt x="0" y="119"/>
                </a:lnTo>
                <a:lnTo>
                  <a:pt x="43" y="0"/>
                </a:lnTo>
                <a:lnTo>
                  <a:pt x="47" y="0"/>
                </a:lnTo>
                <a:close/>
                <a:moveTo>
                  <a:pt x="94" y="0"/>
                </a:moveTo>
                <a:lnTo>
                  <a:pt x="0" y="259"/>
                </a:lnTo>
                <a:lnTo>
                  <a:pt x="0" y="268"/>
                </a:lnTo>
                <a:lnTo>
                  <a:pt x="98" y="0"/>
                </a:lnTo>
                <a:lnTo>
                  <a:pt x="94" y="0"/>
                </a:lnTo>
                <a:close/>
                <a:moveTo>
                  <a:pt x="146" y="0"/>
                </a:moveTo>
                <a:lnTo>
                  <a:pt x="0" y="399"/>
                </a:lnTo>
                <a:lnTo>
                  <a:pt x="0" y="408"/>
                </a:lnTo>
                <a:lnTo>
                  <a:pt x="149" y="0"/>
                </a:lnTo>
                <a:lnTo>
                  <a:pt x="146" y="0"/>
                </a:lnTo>
                <a:close/>
                <a:moveTo>
                  <a:pt x="197" y="0"/>
                </a:moveTo>
                <a:lnTo>
                  <a:pt x="0" y="539"/>
                </a:lnTo>
                <a:lnTo>
                  <a:pt x="0" y="549"/>
                </a:lnTo>
                <a:lnTo>
                  <a:pt x="200" y="0"/>
                </a:lnTo>
                <a:lnTo>
                  <a:pt x="197" y="0"/>
                </a:lnTo>
                <a:close/>
                <a:moveTo>
                  <a:pt x="248" y="0"/>
                </a:moveTo>
                <a:lnTo>
                  <a:pt x="0" y="680"/>
                </a:lnTo>
                <a:lnTo>
                  <a:pt x="0" y="689"/>
                </a:lnTo>
                <a:lnTo>
                  <a:pt x="251" y="0"/>
                </a:lnTo>
                <a:lnTo>
                  <a:pt x="248" y="0"/>
                </a:lnTo>
                <a:close/>
                <a:moveTo>
                  <a:pt x="299" y="0"/>
                </a:moveTo>
                <a:lnTo>
                  <a:pt x="0" y="820"/>
                </a:lnTo>
                <a:lnTo>
                  <a:pt x="0" y="829"/>
                </a:lnTo>
                <a:lnTo>
                  <a:pt x="302" y="0"/>
                </a:lnTo>
                <a:lnTo>
                  <a:pt x="299" y="0"/>
                </a:lnTo>
                <a:close/>
                <a:moveTo>
                  <a:pt x="350" y="0"/>
                </a:moveTo>
                <a:lnTo>
                  <a:pt x="0" y="960"/>
                </a:lnTo>
                <a:lnTo>
                  <a:pt x="0" y="969"/>
                </a:lnTo>
                <a:lnTo>
                  <a:pt x="353" y="0"/>
                </a:lnTo>
                <a:lnTo>
                  <a:pt x="350" y="0"/>
                </a:lnTo>
                <a:close/>
                <a:moveTo>
                  <a:pt x="401" y="0"/>
                </a:moveTo>
                <a:lnTo>
                  <a:pt x="0" y="1099"/>
                </a:lnTo>
                <a:lnTo>
                  <a:pt x="0" y="1109"/>
                </a:lnTo>
                <a:lnTo>
                  <a:pt x="404" y="0"/>
                </a:lnTo>
                <a:lnTo>
                  <a:pt x="401" y="0"/>
                </a:lnTo>
                <a:close/>
                <a:moveTo>
                  <a:pt x="452" y="0"/>
                </a:moveTo>
                <a:lnTo>
                  <a:pt x="0" y="1239"/>
                </a:lnTo>
                <a:lnTo>
                  <a:pt x="0" y="1249"/>
                </a:lnTo>
                <a:lnTo>
                  <a:pt x="455" y="0"/>
                </a:lnTo>
                <a:lnTo>
                  <a:pt x="452" y="0"/>
                </a:lnTo>
                <a:close/>
                <a:moveTo>
                  <a:pt x="503" y="0"/>
                </a:moveTo>
                <a:lnTo>
                  <a:pt x="0" y="1379"/>
                </a:lnTo>
                <a:lnTo>
                  <a:pt x="0" y="1389"/>
                </a:lnTo>
                <a:lnTo>
                  <a:pt x="507" y="0"/>
                </a:lnTo>
                <a:lnTo>
                  <a:pt x="503" y="0"/>
                </a:lnTo>
                <a:close/>
                <a:moveTo>
                  <a:pt x="2034" y="0"/>
                </a:moveTo>
                <a:lnTo>
                  <a:pt x="459" y="4324"/>
                </a:lnTo>
                <a:lnTo>
                  <a:pt x="462" y="4324"/>
                </a:lnTo>
                <a:lnTo>
                  <a:pt x="2038" y="0"/>
                </a:lnTo>
                <a:lnTo>
                  <a:pt x="2034" y="0"/>
                </a:lnTo>
                <a:close/>
                <a:moveTo>
                  <a:pt x="1983" y="0"/>
                </a:moveTo>
                <a:lnTo>
                  <a:pt x="408" y="4324"/>
                </a:lnTo>
                <a:lnTo>
                  <a:pt x="411" y="4324"/>
                </a:lnTo>
                <a:lnTo>
                  <a:pt x="1987" y="0"/>
                </a:lnTo>
                <a:lnTo>
                  <a:pt x="1983" y="0"/>
                </a:lnTo>
                <a:close/>
                <a:moveTo>
                  <a:pt x="2086" y="0"/>
                </a:moveTo>
                <a:lnTo>
                  <a:pt x="510" y="4324"/>
                </a:lnTo>
                <a:lnTo>
                  <a:pt x="513" y="4324"/>
                </a:lnTo>
                <a:lnTo>
                  <a:pt x="2089" y="0"/>
                </a:lnTo>
                <a:lnTo>
                  <a:pt x="2086" y="0"/>
                </a:lnTo>
                <a:close/>
                <a:moveTo>
                  <a:pt x="2137" y="0"/>
                </a:moveTo>
                <a:lnTo>
                  <a:pt x="561" y="4324"/>
                </a:lnTo>
                <a:lnTo>
                  <a:pt x="564" y="4324"/>
                </a:lnTo>
                <a:lnTo>
                  <a:pt x="2140" y="0"/>
                </a:lnTo>
                <a:lnTo>
                  <a:pt x="2137" y="0"/>
                </a:lnTo>
                <a:close/>
                <a:moveTo>
                  <a:pt x="2188" y="0"/>
                </a:moveTo>
                <a:lnTo>
                  <a:pt x="612" y="4324"/>
                </a:lnTo>
                <a:lnTo>
                  <a:pt x="615" y="4324"/>
                </a:lnTo>
                <a:lnTo>
                  <a:pt x="2191" y="0"/>
                </a:lnTo>
                <a:lnTo>
                  <a:pt x="2188" y="0"/>
                </a:lnTo>
                <a:close/>
                <a:moveTo>
                  <a:pt x="2239" y="0"/>
                </a:moveTo>
                <a:lnTo>
                  <a:pt x="663" y="4324"/>
                </a:lnTo>
                <a:lnTo>
                  <a:pt x="666" y="4324"/>
                </a:lnTo>
                <a:lnTo>
                  <a:pt x="2242" y="0"/>
                </a:lnTo>
                <a:lnTo>
                  <a:pt x="2239" y="0"/>
                </a:lnTo>
                <a:close/>
                <a:moveTo>
                  <a:pt x="2290" y="0"/>
                </a:moveTo>
                <a:lnTo>
                  <a:pt x="714" y="4324"/>
                </a:lnTo>
                <a:lnTo>
                  <a:pt x="718" y="4324"/>
                </a:lnTo>
                <a:lnTo>
                  <a:pt x="2293" y="0"/>
                </a:lnTo>
                <a:lnTo>
                  <a:pt x="2290" y="0"/>
                </a:lnTo>
                <a:close/>
                <a:moveTo>
                  <a:pt x="2341" y="0"/>
                </a:moveTo>
                <a:lnTo>
                  <a:pt x="765" y="4324"/>
                </a:lnTo>
                <a:lnTo>
                  <a:pt x="769" y="4324"/>
                </a:lnTo>
                <a:lnTo>
                  <a:pt x="2344" y="0"/>
                </a:lnTo>
                <a:lnTo>
                  <a:pt x="2341" y="0"/>
                </a:lnTo>
                <a:close/>
                <a:moveTo>
                  <a:pt x="2392" y="0"/>
                </a:moveTo>
                <a:lnTo>
                  <a:pt x="816" y="4324"/>
                </a:lnTo>
                <a:lnTo>
                  <a:pt x="820" y="4324"/>
                </a:lnTo>
                <a:lnTo>
                  <a:pt x="2395" y="0"/>
                </a:lnTo>
                <a:lnTo>
                  <a:pt x="2392" y="0"/>
                </a:lnTo>
                <a:close/>
                <a:moveTo>
                  <a:pt x="2443" y="0"/>
                </a:moveTo>
                <a:lnTo>
                  <a:pt x="867" y="4324"/>
                </a:lnTo>
                <a:lnTo>
                  <a:pt x="871" y="4324"/>
                </a:lnTo>
                <a:lnTo>
                  <a:pt x="2447" y="0"/>
                </a:lnTo>
                <a:lnTo>
                  <a:pt x="2443" y="0"/>
                </a:lnTo>
                <a:close/>
                <a:moveTo>
                  <a:pt x="2494" y="0"/>
                </a:moveTo>
                <a:lnTo>
                  <a:pt x="918" y="4324"/>
                </a:lnTo>
                <a:lnTo>
                  <a:pt x="922" y="4324"/>
                </a:lnTo>
                <a:lnTo>
                  <a:pt x="2498" y="0"/>
                </a:lnTo>
                <a:lnTo>
                  <a:pt x="2494" y="0"/>
                </a:lnTo>
                <a:close/>
                <a:moveTo>
                  <a:pt x="2545" y="0"/>
                </a:moveTo>
                <a:lnTo>
                  <a:pt x="969" y="4324"/>
                </a:lnTo>
                <a:lnTo>
                  <a:pt x="973" y="4324"/>
                </a:lnTo>
                <a:lnTo>
                  <a:pt x="2549" y="0"/>
                </a:lnTo>
                <a:lnTo>
                  <a:pt x="2545" y="0"/>
                </a:lnTo>
                <a:close/>
                <a:moveTo>
                  <a:pt x="2596" y="0"/>
                </a:moveTo>
                <a:lnTo>
                  <a:pt x="1021" y="4324"/>
                </a:lnTo>
                <a:lnTo>
                  <a:pt x="1024" y="4324"/>
                </a:lnTo>
                <a:lnTo>
                  <a:pt x="2600" y="0"/>
                </a:lnTo>
                <a:lnTo>
                  <a:pt x="2596" y="0"/>
                </a:lnTo>
                <a:close/>
                <a:moveTo>
                  <a:pt x="2647" y="0"/>
                </a:moveTo>
                <a:lnTo>
                  <a:pt x="1072" y="4324"/>
                </a:lnTo>
                <a:lnTo>
                  <a:pt x="1075" y="4324"/>
                </a:lnTo>
                <a:lnTo>
                  <a:pt x="2651" y="0"/>
                </a:lnTo>
                <a:lnTo>
                  <a:pt x="2647" y="0"/>
                </a:lnTo>
                <a:close/>
                <a:moveTo>
                  <a:pt x="2699" y="0"/>
                </a:moveTo>
                <a:lnTo>
                  <a:pt x="1123" y="4324"/>
                </a:lnTo>
                <a:lnTo>
                  <a:pt x="1126" y="4324"/>
                </a:lnTo>
                <a:lnTo>
                  <a:pt x="2702" y="0"/>
                </a:lnTo>
                <a:lnTo>
                  <a:pt x="2699" y="0"/>
                </a:lnTo>
                <a:close/>
                <a:moveTo>
                  <a:pt x="2750" y="0"/>
                </a:moveTo>
                <a:lnTo>
                  <a:pt x="1174" y="4324"/>
                </a:lnTo>
                <a:lnTo>
                  <a:pt x="1177" y="4324"/>
                </a:lnTo>
                <a:lnTo>
                  <a:pt x="2753" y="0"/>
                </a:lnTo>
                <a:lnTo>
                  <a:pt x="2750" y="0"/>
                </a:lnTo>
                <a:close/>
                <a:moveTo>
                  <a:pt x="2801" y="0"/>
                </a:moveTo>
                <a:lnTo>
                  <a:pt x="1225" y="4324"/>
                </a:lnTo>
                <a:lnTo>
                  <a:pt x="1228" y="4324"/>
                </a:lnTo>
                <a:lnTo>
                  <a:pt x="2804" y="0"/>
                </a:lnTo>
                <a:lnTo>
                  <a:pt x="2801" y="0"/>
                </a:lnTo>
                <a:close/>
                <a:moveTo>
                  <a:pt x="2852" y="0"/>
                </a:moveTo>
                <a:lnTo>
                  <a:pt x="1276" y="4324"/>
                </a:lnTo>
                <a:lnTo>
                  <a:pt x="1279" y="4324"/>
                </a:lnTo>
                <a:lnTo>
                  <a:pt x="2855" y="0"/>
                </a:lnTo>
                <a:lnTo>
                  <a:pt x="2852" y="0"/>
                </a:lnTo>
                <a:close/>
                <a:moveTo>
                  <a:pt x="2903" y="0"/>
                </a:moveTo>
                <a:lnTo>
                  <a:pt x="1327" y="4324"/>
                </a:lnTo>
                <a:lnTo>
                  <a:pt x="1330" y="4324"/>
                </a:lnTo>
                <a:lnTo>
                  <a:pt x="2906" y="0"/>
                </a:lnTo>
                <a:lnTo>
                  <a:pt x="2903" y="0"/>
                </a:lnTo>
                <a:close/>
                <a:moveTo>
                  <a:pt x="2954" y="0"/>
                </a:moveTo>
                <a:lnTo>
                  <a:pt x="1378" y="4324"/>
                </a:lnTo>
                <a:lnTo>
                  <a:pt x="1382" y="4324"/>
                </a:lnTo>
                <a:lnTo>
                  <a:pt x="2957" y="0"/>
                </a:lnTo>
                <a:lnTo>
                  <a:pt x="2954" y="0"/>
                </a:lnTo>
                <a:close/>
                <a:moveTo>
                  <a:pt x="3005" y="0"/>
                </a:moveTo>
                <a:lnTo>
                  <a:pt x="1429" y="4324"/>
                </a:lnTo>
                <a:lnTo>
                  <a:pt x="1433" y="4324"/>
                </a:lnTo>
                <a:lnTo>
                  <a:pt x="3008" y="0"/>
                </a:lnTo>
                <a:lnTo>
                  <a:pt x="3005" y="0"/>
                </a:lnTo>
                <a:close/>
                <a:moveTo>
                  <a:pt x="3056" y="0"/>
                </a:moveTo>
                <a:lnTo>
                  <a:pt x="1480" y="4324"/>
                </a:lnTo>
                <a:lnTo>
                  <a:pt x="1484" y="4324"/>
                </a:lnTo>
                <a:lnTo>
                  <a:pt x="3059" y="0"/>
                </a:lnTo>
                <a:lnTo>
                  <a:pt x="3056" y="0"/>
                </a:lnTo>
                <a:close/>
                <a:moveTo>
                  <a:pt x="3107" y="0"/>
                </a:moveTo>
                <a:lnTo>
                  <a:pt x="1531" y="4324"/>
                </a:lnTo>
                <a:lnTo>
                  <a:pt x="1535" y="4324"/>
                </a:lnTo>
                <a:lnTo>
                  <a:pt x="3111" y="0"/>
                </a:lnTo>
                <a:lnTo>
                  <a:pt x="3107" y="0"/>
                </a:lnTo>
                <a:close/>
                <a:moveTo>
                  <a:pt x="3158" y="0"/>
                </a:moveTo>
                <a:lnTo>
                  <a:pt x="1582" y="4324"/>
                </a:lnTo>
                <a:lnTo>
                  <a:pt x="1586" y="4324"/>
                </a:lnTo>
                <a:lnTo>
                  <a:pt x="3162" y="0"/>
                </a:lnTo>
                <a:lnTo>
                  <a:pt x="3158" y="0"/>
                </a:lnTo>
                <a:close/>
                <a:moveTo>
                  <a:pt x="3209" y="0"/>
                </a:moveTo>
                <a:lnTo>
                  <a:pt x="1634" y="4324"/>
                </a:lnTo>
                <a:lnTo>
                  <a:pt x="1637" y="4324"/>
                </a:lnTo>
                <a:lnTo>
                  <a:pt x="3213" y="0"/>
                </a:lnTo>
                <a:lnTo>
                  <a:pt x="3209" y="0"/>
                </a:lnTo>
                <a:close/>
                <a:moveTo>
                  <a:pt x="3260" y="0"/>
                </a:moveTo>
                <a:lnTo>
                  <a:pt x="1685" y="4324"/>
                </a:lnTo>
                <a:lnTo>
                  <a:pt x="1688" y="4324"/>
                </a:lnTo>
                <a:lnTo>
                  <a:pt x="3264" y="0"/>
                </a:lnTo>
                <a:lnTo>
                  <a:pt x="3260" y="0"/>
                </a:lnTo>
                <a:close/>
                <a:moveTo>
                  <a:pt x="3311" y="0"/>
                </a:moveTo>
                <a:lnTo>
                  <a:pt x="1736" y="4324"/>
                </a:lnTo>
                <a:lnTo>
                  <a:pt x="1739" y="4324"/>
                </a:lnTo>
                <a:lnTo>
                  <a:pt x="3315" y="0"/>
                </a:lnTo>
                <a:lnTo>
                  <a:pt x="3311" y="0"/>
                </a:lnTo>
                <a:close/>
                <a:moveTo>
                  <a:pt x="3363" y="0"/>
                </a:moveTo>
                <a:lnTo>
                  <a:pt x="1787" y="4324"/>
                </a:lnTo>
                <a:lnTo>
                  <a:pt x="1790" y="4324"/>
                </a:lnTo>
                <a:lnTo>
                  <a:pt x="3366" y="0"/>
                </a:lnTo>
                <a:lnTo>
                  <a:pt x="3363" y="0"/>
                </a:lnTo>
                <a:close/>
                <a:moveTo>
                  <a:pt x="3414" y="0"/>
                </a:moveTo>
                <a:lnTo>
                  <a:pt x="1838" y="4324"/>
                </a:lnTo>
                <a:lnTo>
                  <a:pt x="1841" y="4324"/>
                </a:lnTo>
                <a:lnTo>
                  <a:pt x="3417" y="0"/>
                </a:lnTo>
                <a:lnTo>
                  <a:pt x="3414" y="0"/>
                </a:lnTo>
                <a:close/>
                <a:moveTo>
                  <a:pt x="3465" y="0"/>
                </a:moveTo>
                <a:lnTo>
                  <a:pt x="1889" y="4324"/>
                </a:lnTo>
                <a:lnTo>
                  <a:pt x="1892" y="4324"/>
                </a:lnTo>
                <a:lnTo>
                  <a:pt x="3468" y="0"/>
                </a:lnTo>
                <a:lnTo>
                  <a:pt x="3465" y="0"/>
                </a:lnTo>
                <a:close/>
                <a:moveTo>
                  <a:pt x="3516" y="0"/>
                </a:moveTo>
                <a:lnTo>
                  <a:pt x="1939" y="4324"/>
                </a:lnTo>
                <a:lnTo>
                  <a:pt x="1942" y="4324"/>
                </a:lnTo>
                <a:lnTo>
                  <a:pt x="3519" y="0"/>
                </a:lnTo>
                <a:lnTo>
                  <a:pt x="3516" y="0"/>
                </a:lnTo>
                <a:close/>
                <a:moveTo>
                  <a:pt x="3567" y="0"/>
                </a:moveTo>
                <a:lnTo>
                  <a:pt x="1990" y="4324"/>
                </a:lnTo>
                <a:lnTo>
                  <a:pt x="1993" y="4324"/>
                </a:lnTo>
                <a:lnTo>
                  <a:pt x="3570" y="0"/>
                </a:lnTo>
                <a:lnTo>
                  <a:pt x="3567" y="0"/>
                </a:lnTo>
                <a:close/>
                <a:moveTo>
                  <a:pt x="3618" y="0"/>
                </a:moveTo>
                <a:lnTo>
                  <a:pt x="2041" y="4324"/>
                </a:lnTo>
                <a:lnTo>
                  <a:pt x="2045" y="4324"/>
                </a:lnTo>
                <a:lnTo>
                  <a:pt x="3621" y="0"/>
                </a:lnTo>
                <a:lnTo>
                  <a:pt x="3618" y="0"/>
                </a:lnTo>
                <a:close/>
                <a:moveTo>
                  <a:pt x="3669" y="0"/>
                </a:moveTo>
                <a:lnTo>
                  <a:pt x="2092" y="4324"/>
                </a:lnTo>
                <a:lnTo>
                  <a:pt x="2096" y="4324"/>
                </a:lnTo>
                <a:lnTo>
                  <a:pt x="3672" y="0"/>
                </a:lnTo>
                <a:lnTo>
                  <a:pt x="3669" y="0"/>
                </a:lnTo>
                <a:close/>
                <a:moveTo>
                  <a:pt x="3720" y="0"/>
                </a:moveTo>
                <a:lnTo>
                  <a:pt x="2143" y="4324"/>
                </a:lnTo>
                <a:lnTo>
                  <a:pt x="2147" y="4324"/>
                </a:lnTo>
                <a:lnTo>
                  <a:pt x="3724" y="0"/>
                </a:lnTo>
                <a:lnTo>
                  <a:pt x="3720" y="0"/>
                </a:lnTo>
                <a:close/>
                <a:moveTo>
                  <a:pt x="3771" y="0"/>
                </a:moveTo>
                <a:lnTo>
                  <a:pt x="2194" y="4324"/>
                </a:lnTo>
                <a:lnTo>
                  <a:pt x="2198" y="4324"/>
                </a:lnTo>
                <a:lnTo>
                  <a:pt x="3775" y="0"/>
                </a:lnTo>
                <a:lnTo>
                  <a:pt x="3771" y="0"/>
                </a:lnTo>
                <a:close/>
                <a:moveTo>
                  <a:pt x="3822" y="0"/>
                </a:moveTo>
                <a:lnTo>
                  <a:pt x="2245" y="4324"/>
                </a:lnTo>
                <a:lnTo>
                  <a:pt x="2249" y="4324"/>
                </a:lnTo>
                <a:lnTo>
                  <a:pt x="3826" y="0"/>
                </a:lnTo>
                <a:lnTo>
                  <a:pt x="3822" y="0"/>
                </a:lnTo>
                <a:close/>
                <a:moveTo>
                  <a:pt x="3873" y="0"/>
                </a:moveTo>
                <a:lnTo>
                  <a:pt x="2297" y="4324"/>
                </a:lnTo>
                <a:lnTo>
                  <a:pt x="2300" y="4324"/>
                </a:lnTo>
                <a:lnTo>
                  <a:pt x="3877" y="0"/>
                </a:lnTo>
                <a:lnTo>
                  <a:pt x="3873" y="0"/>
                </a:lnTo>
                <a:close/>
                <a:moveTo>
                  <a:pt x="3924" y="0"/>
                </a:moveTo>
                <a:lnTo>
                  <a:pt x="2348" y="4324"/>
                </a:lnTo>
                <a:lnTo>
                  <a:pt x="2351" y="4324"/>
                </a:lnTo>
                <a:lnTo>
                  <a:pt x="3928" y="0"/>
                </a:lnTo>
                <a:lnTo>
                  <a:pt x="3924" y="0"/>
                </a:lnTo>
                <a:close/>
                <a:moveTo>
                  <a:pt x="3975" y="0"/>
                </a:moveTo>
                <a:lnTo>
                  <a:pt x="2399" y="4324"/>
                </a:lnTo>
                <a:lnTo>
                  <a:pt x="2402" y="4324"/>
                </a:lnTo>
                <a:lnTo>
                  <a:pt x="3979" y="0"/>
                </a:lnTo>
                <a:lnTo>
                  <a:pt x="3975" y="0"/>
                </a:lnTo>
                <a:close/>
                <a:moveTo>
                  <a:pt x="4027" y="0"/>
                </a:moveTo>
                <a:lnTo>
                  <a:pt x="2450" y="4324"/>
                </a:lnTo>
                <a:lnTo>
                  <a:pt x="2453" y="4324"/>
                </a:lnTo>
                <a:lnTo>
                  <a:pt x="4030" y="0"/>
                </a:lnTo>
                <a:lnTo>
                  <a:pt x="4027" y="0"/>
                </a:lnTo>
                <a:close/>
                <a:moveTo>
                  <a:pt x="4078" y="0"/>
                </a:moveTo>
                <a:lnTo>
                  <a:pt x="2501" y="4324"/>
                </a:lnTo>
                <a:lnTo>
                  <a:pt x="2504" y="4324"/>
                </a:lnTo>
                <a:lnTo>
                  <a:pt x="4081" y="0"/>
                </a:lnTo>
                <a:lnTo>
                  <a:pt x="4078" y="0"/>
                </a:lnTo>
                <a:close/>
                <a:moveTo>
                  <a:pt x="4129" y="0"/>
                </a:moveTo>
                <a:lnTo>
                  <a:pt x="2552" y="4324"/>
                </a:lnTo>
                <a:lnTo>
                  <a:pt x="2555" y="4324"/>
                </a:lnTo>
                <a:lnTo>
                  <a:pt x="4132" y="0"/>
                </a:lnTo>
                <a:lnTo>
                  <a:pt x="4129" y="0"/>
                </a:lnTo>
                <a:close/>
                <a:moveTo>
                  <a:pt x="4180" y="0"/>
                </a:moveTo>
                <a:lnTo>
                  <a:pt x="2603" y="4324"/>
                </a:lnTo>
                <a:lnTo>
                  <a:pt x="2606" y="4324"/>
                </a:lnTo>
                <a:lnTo>
                  <a:pt x="4183" y="0"/>
                </a:lnTo>
                <a:lnTo>
                  <a:pt x="4180" y="0"/>
                </a:lnTo>
                <a:close/>
                <a:moveTo>
                  <a:pt x="4231" y="0"/>
                </a:moveTo>
                <a:lnTo>
                  <a:pt x="2654" y="4324"/>
                </a:lnTo>
                <a:lnTo>
                  <a:pt x="2658" y="4324"/>
                </a:lnTo>
                <a:lnTo>
                  <a:pt x="4234" y="0"/>
                </a:lnTo>
                <a:lnTo>
                  <a:pt x="4231" y="0"/>
                </a:lnTo>
                <a:close/>
                <a:moveTo>
                  <a:pt x="554" y="0"/>
                </a:moveTo>
                <a:lnTo>
                  <a:pt x="0" y="1519"/>
                </a:lnTo>
                <a:lnTo>
                  <a:pt x="0" y="1529"/>
                </a:lnTo>
                <a:lnTo>
                  <a:pt x="558" y="0"/>
                </a:lnTo>
                <a:lnTo>
                  <a:pt x="554" y="0"/>
                </a:lnTo>
                <a:close/>
                <a:moveTo>
                  <a:pt x="605" y="0"/>
                </a:moveTo>
                <a:lnTo>
                  <a:pt x="0" y="1660"/>
                </a:lnTo>
                <a:lnTo>
                  <a:pt x="0" y="1670"/>
                </a:lnTo>
                <a:lnTo>
                  <a:pt x="609" y="0"/>
                </a:lnTo>
                <a:lnTo>
                  <a:pt x="605" y="0"/>
                </a:lnTo>
                <a:close/>
                <a:moveTo>
                  <a:pt x="656" y="0"/>
                </a:moveTo>
                <a:lnTo>
                  <a:pt x="0" y="1800"/>
                </a:lnTo>
                <a:lnTo>
                  <a:pt x="0" y="1810"/>
                </a:lnTo>
                <a:lnTo>
                  <a:pt x="660" y="0"/>
                </a:lnTo>
                <a:lnTo>
                  <a:pt x="656" y="0"/>
                </a:lnTo>
                <a:close/>
                <a:moveTo>
                  <a:pt x="707" y="0"/>
                </a:moveTo>
                <a:lnTo>
                  <a:pt x="0" y="1940"/>
                </a:lnTo>
                <a:lnTo>
                  <a:pt x="0" y="1950"/>
                </a:lnTo>
                <a:lnTo>
                  <a:pt x="711" y="0"/>
                </a:lnTo>
                <a:lnTo>
                  <a:pt x="707" y="0"/>
                </a:lnTo>
                <a:close/>
                <a:moveTo>
                  <a:pt x="758" y="0"/>
                </a:moveTo>
                <a:lnTo>
                  <a:pt x="0" y="2080"/>
                </a:lnTo>
                <a:lnTo>
                  <a:pt x="0" y="2089"/>
                </a:lnTo>
                <a:lnTo>
                  <a:pt x="762" y="0"/>
                </a:lnTo>
                <a:lnTo>
                  <a:pt x="758" y="0"/>
                </a:lnTo>
                <a:close/>
                <a:moveTo>
                  <a:pt x="810" y="0"/>
                </a:moveTo>
                <a:lnTo>
                  <a:pt x="0" y="2220"/>
                </a:lnTo>
                <a:lnTo>
                  <a:pt x="0" y="2229"/>
                </a:lnTo>
                <a:lnTo>
                  <a:pt x="813" y="0"/>
                </a:lnTo>
                <a:lnTo>
                  <a:pt x="810" y="0"/>
                </a:lnTo>
                <a:close/>
                <a:moveTo>
                  <a:pt x="861" y="0"/>
                </a:moveTo>
                <a:lnTo>
                  <a:pt x="0" y="2360"/>
                </a:lnTo>
                <a:lnTo>
                  <a:pt x="0" y="2369"/>
                </a:lnTo>
                <a:lnTo>
                  <a:pt x="864" y="0"/>
                </a:lnTo>
                <a:lnTo>
                  <a:pt x="861" y="0"/>
                </a:lnTo>
                <a:close/>
                <a:moveTo>
                  <a:pt x="912" y="0"/>
                </a:moveTo>
                <a:lnTo>
                  <a:pt x="0" y="2500"/>
                </a:lnTo>
                <a:lnTo>
                  <a:pt x="0" y="2509"/>
                </a:lnTo>
                <a:lnTo>
                  <a:pt x="915" y="0"/>
                </a:lnTo>
                <a:lnTo>
                  <a:pt x="912" y="0"/>
                </a:lnTo>
                <a:close/>
                <a:moveTo>
                  <a:pt x="963" y="0"/>
                </a:moveTo>
                <a:lnTo>
                  <a:pt x="0" y="2640"/>
                </a:lnTo>
                <a:lnTo>
                  <a:pt x="0" y="2649"/>
                </a:lnTo>
                <a:lnTo>
                  <a:pt x="966" y="0"/>
                </a:lnTo>
                <a:lnTo>
                  <a:pt x="963" y="0"/>
                </a:lnTo>
                <a:close/>
                <a:moveTo>
                  <a:pt x="1014" y="0"/>
                </a:moveTo>
                <a:lnTo>
                  <a:pt x="0" y="2781"/>
                </a:lnTo>
                <a:lnTo>
                  <a:pt x="0" y="2790"/>
                </a:lnTo>
                <a:lnTo>
                  <a:pt x="1017" y="0"/>
                </a:lnTo>
                <a:lnTo>
                  <a:pt x="1014" y="0"/>
                </a:lnTo>
                <a:close/>
                <a:moveTo>
                  <a:pt x="1065" y="0"/>
                </a:moveTo>
                <a:lnTo>
                  <a:pt x="0" y="2921"/>
                </a:lnTo>
                <a:lnTo>
                  <a:pt x="0" y="2930"/>
                </a:lnTo>
                <a:lnTo>
                  <a:pt x="1068" y="0"/>
                </a:lnTo>
                <a:lnTo>
                  <a:pt x="1065" y="0"/>
                </a:lnTo>
                <a:close/>
                <a:moveTo>
                  <a:pt x="1116" y="0"/>
                </a:moveTo>
                <a:lnTo>
                  <a:pt x="0" y="3061"/>
                </a:lnTo>
                <a:lnTo>
                  <a:pt x="0" y="3070"/>
                </a:lnTo>
                <a:lnTo>
                  <a:pt x="1119" y="0"/>
                </a:lnTo>
                <a:lnTo>
                  <a:pt x="1116" y="0"/>
                </a:lnTo>
                <a:close/>
                <a:moveTo>
                  <a:pt x="1167" y="0"/>
                </a:moveTo>
                <a:lnTo>
                  <a:pt x="0" y="3201"/>
                </a:lnTo>
                <a:lnTo>
                  <a:pt x="0" y="3210"/>
                </a:lnTo>
                <a:lnTo>
                  <a:pt x="1171" y="0"/>
                </a:lnTo>
                <a:lnTo>
                  <a:pt x="1167" y="0"/>
                </a:lnTo>
                <a:close/>
                <a:moveTo>
                  <a:pt x="1218" y="0"/>
                </a:moveTo>
                <a:lnTo>
                  <a:pt x="0" y="3341"/>
                </a:lnTo>
                <a:lnTo>
                  <a:pt x="0" y="3350"/>
                </a:lnTo>
                <a:lnTo>
                  <a:pt x="1222" y="0"/>
                </a:lnTo>
                <a:lnTo>
                  <a:pt x="1218" y="0"/>
                </a:lnTo>
                <a:close/>
                <a:moveTo>
                  <a:pt x="1269" y="0"/>
                </a:moveTo>
                <a:lnTo>
                  <a:pt x="0" y="3481"/>
                </a:lnTo>
                <a:lnTo>
                  <a:pt x="0" y="3490"/>
                </a:lnTo>
                <a:lnTo>
                  <a:pt x="1273" y="0"/>
                </a:lnTo>
                <a:lnTo>
                  <a:pt x="1269" y="0"/>
                </a:lnTo>
                <a:close/>
                <a:moveTo>
                  <a:pt x="1320" y="0"/>
                </a:moveTo>
                <a:lnTo>
                  <a:pt x="0" y="3620"/>
                </a:lnTo>
                <a:lnTo>
                  <a:pt x="0" y="3630"/>
                </a:lnTo>
                <a:lnTo>
                  <a:pt x="1324" y="0"/>
                </a:lnTo>
                <a:lnTo>
                  <a:pt x="1320" y="0"/>
                </a:lnTo>
                <a:close/>
                <a:moveTo>
                  <a:pt x="1371" y="0"/>
                </a:moveTo>
                <a:lnTo>
                  <a:pt x="0" y="3760"/>
                </a:lnTo>
                <a:lnTo>
                  <a:pt x="0" y="3770"/>
                </a:lnTo>
                <a:lnTo>
                  <a:pt x="1375" y="0"/>
                </a:lnTo>
                <a:lnTo>
                  <a:pt x="1371" y="0"/>
                </a:lnTo>
                <a:close/>
                <a:moveTo>
                  <a:pt x="1423" y="0"/>
                </a:moveTo>
                <a:lnTo>
                  <a:pt x="0" y="3901"/>
                </a:lnTo>
                <a:lnTo>
                  <a:pt x="0" y="3911"/>
                </a:lnTo>
                <a:lnTo>
                  <a:pt x="1426" y="0"/>
                </a:lnTo>
                <a:lnTo>
                  <a:pt x="1423" y="0"/>
                </a:lnTo>
                <a:close/>
                <a:moveTo>
                  <a:pt x="1474" y="0"/>
                </a:moveTo>
                <a:lnTo>
                  <a:pt x="0" y="4041"/>
                </a:lnTo>
                <a:lnTo>
                  <a:pt x="0" y="4051"/>
                </a:lnTo>
                <a:lnTo>
                  <a:pt x="1477" y="0"/>
                </a:lnTo>
                <a:lnTo>
                  <a:pt x="1474" y="0"/>
                </a:lnTo>
                <a:close/>
                <a:moveTo>
                  <a:pt x="1525" y="0"/>
                </a:moveTo>
                <a:lnTo>
                  <a:pt x="0" y="4181"/>
                </a:lnTo>
                <a:lnTo>
                  <a:pt x="0" y="4191"/>
                </a:lnTo>
                <a:lnTo>
                  <a:pt x="1528" y="0"/>
                </a:lnTo>
                <a:lnTo>
                  <a:pt x="1525" y="0"/>
                </a:lnTo>
                <a:close/>
                <a:moveTo>
                  <a:pt x="1576" y="0"/>
                </a:moveTo>
                <a:lnTo>
                  <a:pt x="0" y="4321"/>
                </a:lnTo>
                <a:lnTo>
                  <a:pt x="0" y="4324"/>
                </a:lnTo>
                <a:lnTo>
                  <a:pt x="2" y="4324"/>
                </a:lnTo>
                <a:lnTo>
                  <a:pt x="1579" y="0"/>
                </a:lnTo>
                <a:lnTo>
                  <a:pt x="1576" y="0"/>
                </a:lnTo>
                <a:close/>
                <a:moveTo>
                  <a:pt x="1627" y="0"/>
                </a:moveTo>
                <a:lnTo>
                  <a:pt x="50" y="4324"/>
                </a:lnTo>
                <a:lnTo>
                  <a:pt x="53" y="4324"/>
                </a:lnTo>
                <a:lnTo>
                  <a:pt x="1630" y="0"/>
                </a:lnTo>
                <a:lnTo>
                  <a:pt x="1627" y="0"/>
                </a:lnTo>
                <a:close/>
                <a:moveTo>
                  <a:pt x="1678" y="0"/>
                </a:moveTo>
                <a:lnTo>
                  <a:pt x="101" y="4324"/>
                </a:lnTo>
                <a:lnTo>
                  <a:pt x="105" y="4324"/>
                </a:lnTo>
                <a:lnTo>
                  <a:pt x="1681" y="0"/>
                </a:lnTo>
                <a:lnTo>
                  <a:pt x="1678" y="0"/>
                </a:lnTo>
                <a:close/>
                <a:moveTo>
                  <a:pt x="1729" y="0"/>
                </a:moveTo>
                <a:lnTo>
                  <a:pt x="152" y="4324"/>
                </a:lnTo>
                <a:lnTo>
                  <a:pt x="156" y="4324"/>
                </a:lnTo>
                <a:lnTo>
                  <a:pt x="1732" y="0"/>
                </a:lnTo>
                <a:lnTo>
                  <a:pt x="1729" y="0"/>
                </a:lnTo>
                <a:close/>
                <a:moveTo>
                  <a:pt x="1780" y="0"/>
                </a:moveTo>
                <a:lnTo>
                  <a:pt x="203" y="4324"/>
                </a:lnTo>
                <a:lnTo>
                  <a:pt x="207" y="4324"/>
                </a:lnTo>
                <a:lnTo>
                  <a:pt x="1783" y="0"/>
                </a:lnTo>
                <a:lnTo>
                  <a:pt x="1780" y="0"/>
                </a:lnTo>
                <a:close/>
                <a:moveTo>
                  <a:pt x="1831" y="0"/>
                </a:moveTo>
                <a:lnTo>
                  <a:pt x="254" y="4324"/>
                </a:lnTo>
                <a:lnTo>
                  <a:pt x="258" y="4324"/>
                </a:lnTo>
                <a:lnTo>
                  <a:pt x="1835" y="0"/>
                </a:lnTo>
                <a:lnTo>
                  <a:pt x="1831" y="0"/>
                </a:lnTo>
                <a:close/>
                <a:moveTo>
                  <a:pt x="1882" y="0"/>
                </a:moveTo>
                <a:lnTo>
                  <a:pt x="305" y="4324"/>
                </a:lnTo>
                <a:lnTo>
                  <a:pt x="309" y="4324"/>
                </a:lnTo>
                <a:lnTo>
                  <a:pt x="1886" y="0"/>
                </a:lnTo>
                <a:lnTo>
                  <a:pt x="1882" y="0"/>
                </a:lnTo>
                <a:close/>
                <a:moveTo>
                  <a:pt x="1932" y="0"/>
                </a:moveTo>
                <a:lnTo>
                  <a:pt x="357" y="4324"/>
                </a:lnTo>
                <a:lnTo>
                  <a:pt x="360" y="4324"/>
                </a:lnTo>
                <a:lnTo>
                  <a:pt x="1936" y="0"/>
                </a:lnTo>
                <a:lnTo>
                  <a:pt x="1932" y="0"/>
                </a:lnTo>
                <a:close/>
                <a:moveTo>
                  <a:pt x="6631" y="0"/>
                </a:moveTo>
                <a:lnTo>
                  <a:pt x="5055" y="4324"/>
                </a:lnTo>
                <a:lnTo>
                  <a:pt x="5058" y="4324"/>
                </a:lnTo>
                <a:lnTo>
                  <a:pt x="6634" y="0"/>
                </a:lnTo>
                <a:lnTo>
                  <a:pt x="6631" y="0"/>
                </a:lnTo>
                <a:close/>
                <a:moveTo>
                  <a:pt x="6580" y="0"/>
                </a:moveTo>
                <a:lnTo>
                  <a:pt x="5004" y="4324"/>
                </a:lnTo>
                <a:lnTo>
                  <a:pt x="5007" y="4324"/>
                </a:lnTo>
                <a:lnTo>
                  <a:pt x="6583" y="0"/>
                </a:lnTo>
                <a:lnTo>
                  <a:pt x="6580" y="0"/>
                </a:lnTo>
                <a:close/>
                <a:moveTo>
                  <a:pt x="6682" y="0"/>
                </a:moveTo>
                <a:lnTo>
                  <a:pt x="5106" y="4324"/>
                </a:lnTo>
                <a:lnTo>
                  <a:pt x="5109" y="4324"/>
                </a:lnTo>
                <a:lnTo>
                  <a:pt x="6685" y="0"/>
                </a:lnTo>
                <a:lnTo>
                  <a:pt x="6682" y="0"/>
                </a:lnTo>
                <a:close/>
                <a:moveTo>
                  <a:pt x="6733" y="0"/>
                </a:moveTo>
                <a:lnTo>
                  <a:pt x="5157" y="4324"/>
                </a:lnTo>
                <a:lnTo>
                  <a:pt x="5160" y="4324"/>
                </a:lnTo>
                <a:lnTo>
                  <a:pt x="6736" y="0"/>
                </a:lnTo>
                <a:lnTo>
                  <a:pt x="6733" y="0"/>
                </a:lnTo>
                <a:close/>
                <a:moveTo>
                  <a:pt x="6784" y="0"/>
                </a:moveTo>
                <a:lnTo>
                  <a:pt x="5208" y="4324"/>
                </a:lnTo>
                <a:lnTo>
                  <a:pt x="5211" y="4324"/>
                </a:lnTo>
                <a:lnTo>
                  <a:pt x="6787" y="0"/>
                </a:lnTo>
                <a:lnTo>
                  <a:pt x="6784" y="0"/>
                </a:lnTo>
                <a:close/>
                <a:moveTo>
                  <a:pt x="6835" y="0"/>
                </a:moveTo>
                <a:lnTo>
                  <a:pt x="5259" y="4324"/>
                </a:lnTo>
                <a:lnTo>
                  <a:pt x="5263" y="4324"/>
                </a:lnTo>
                <a:lnTo>
                  <a:pt x="6838" y="0"/>
                </a:lnTo>
                <a:lnTo>
                  <a:pt x="6835" y="0"/>
                </a:lnTo>
                <a:close/>
                <a:moveTo>
                  <a:pt x="6886" y="0"/>
                </a:moveTo>
                <a:lnTo>
                  <a:pt x="5310" y="4324"/>
                </a:lnTo>
                <a:lnTo>
                  <a:pt x="5314" y="4324"/>
                </a:lnTo>
                <a:lnTo>
                  <a:pt x="6889" y="0"/>
                </a:lnTo>
                <a:lnTo>
                  <a:pt x="6886" y="0"/>
                </a:lnTo>
                <a:close/>
                <a:moveTo>
                  <a:pt x="6937" y="0"/>
                </a:moveTo>
                <a:lnTo>
                  <a:pt x="5361" y="4324"/>
                </a:lnTo>
                <a:lnTo>
                  <a:pt x="5365" y="4324"/>
                </a:lnTo>
                <a:lnTo>
                  <a:pt x="6940" y="0"/>
                </a:lnTo>
                <a:lnTo>
                  <a:pt x="6937" y="0"/>
                </a:lnTo>
                <a:close/>
                <a:moveTo>
                  <a:pt x="6988" y="0"/>
                </a:moveTo>
                <a:lnTo>
                  <a:pt x="5412" y="4324"/>
                </a:lnTo>
                <a:lnTo>
                  <a:pt x="5416" y="4324"/>
                </a:lnTo>
                <a:lnTo>
                  <a:pt x="6992" y="0"/>
                </a:lnTo>
                <a:lnTo>
                  <a:pt x="6988" y="0"/>
                </a:lnTo>
                <a:close/>
                <a:moveTo>
                  <a:pt x="7039" y="0"/>
                </a:moveTo>
                <a:lnTo>
                  <a:pt x="5463" y="4324"/>
                </a:lnTo>
                <a:lnTo>
                  <a:pt x="5467" y="4324"/>
                </a:lnTo>
                <a:lnTo>
                  <a:pt x="7043" y="0"/>
                </a:lnTo>
                <a:lnTo>
                  <a:pt x="7039" y="0"/>
                </a:lnTo>
                <a:close/>
                <a:moveTo>
                  <a:pt x="7090" y="0"/>
                </a:moveTo>
                <a:lnTo>
                  <a:pt x="5515" y="4324"/>
                </a:lnTo>
                <a:lnTo>
                  <a:pt x="5518" y="4324"/>
                </a:lnTo>
                <a:lnTo>
                  <a:pt x="7094" y="0"/>
                </a:lnTo>
                <a:lnTo>
                  <a:pt x="7090" y="0"/>
                </a:lnTo>
                <a:close/>
                <a:moveTo>
                  <a:pt x="7141" y="0"/>
                </a:moveTo>
                <a:lnTo>
                  <a:pt x="5566" y="4324"/>
                </a:lnTo>
                <a:lnTo>
                  <a:pt x="5569" y="4324"/>
                </a:lnTo>
                <a:lnTo>
                  <a:pt x="7145" y="0"/>
                </a:lnTo>
                <a:lnTo>
                  <a:pt x="7141" y="0"/>
                </a:lnTo>
                <a:close/>
                <a:moveTo>
                  <a:pt x="7192" y="0"/>
                </a:moveTo>
                <a:lnTo>
                  <a:pt x="5617" y="4324"/>
                </a:lnTo>
                <a:lnTo>
                  <a:pt x="5620" y="4324"/>
                </a:lnTo>
                <a:lnTo>
                  <a:pt x="7196" y="0"/>
                </a:lnTo>
                <a:lnTo>
                  <a:pt x="7192" y="0"/>
                </a:lnTo>
                <a:close/>
                <a:moveTo>
                  <a:pt x="7244" y="0"/>
                </a:moveTo>
                <a:lnTo>
                  <a:pt x="5668" y="4324"/>
                </a:lnTo>
                <a:lnTo>
                  <a:pt x="5671" y="4324"/>
                </a:lnTo>
                <a:lnTo>
                  <a:pt x="7247" y="0"/>
                </a:lnTo>
                <a:lnTo>
                  <a:pt x="7244" y="0"/>
                </a:lnTo>
                <a:close/>
                <a:moveTo>
                  <a:pt x="7295" y="0"/>
                </a:moveTo>
                <a:lnTo>
                  <a:pt x="5719" y="4324"/>
                </a:lnTo>
                <a:lnTo>
                  <a:pt x="5722" y="4324"/>
                </a:lnTo>
                <a:lnTo>
                  <a:pt x="7298" y="0"/>
                </a:lnTo>
                <a:lnTo>
                  <a:pt x="7295" y="0"/>
                </a:lnTo>
                <a:close/>
                <a:moveTo>
                  <a:pt x="7346" y="0"/>
                </a:moveTo>
                <a:lnTo>
                  <a:pt x="5769" y="4324"/>
                </a:lnTo>
                <a:lnTo>
                  <a:pt x="5772" y="4324"/>
                </a:lnTo>
                <a:lnTo>
                  <a:pt x="7349" y="0"/>
                </a:lnTo>
                <a:lnTo>
                  <a:pt x="7346" y="0"/>
                </a:lnTo>
                <a:close/>
                <a:moveTo>
                  <a:pt x="7397" y="0"/>
                </a:moveTo>
                <a:lnTo>
                  <a:pt x="5820" y="4324"/>
                </a:lnTo>
                <a:lnTo>
                  <a:pt x="5823" y="4324"/>
                </a:lnTo>
                <a:lnTo>
                  <a:pt x="7400" y="0"/>
                </a:lnTo>
                <a:lnTo>
                  <a:pt x="7397" y="0"/>
                </a:lnTo>
                <a:close/>
                <a:moveTo>
                  <a:pt x="7448" y="0"/>
                </a:moveTo>
                <a:lnTo>
                  <a:pt x="5871" y="4324"/>
                </a:lnTo>
                <a:lnTo>
                  <a:pt x="5874" y="4324"/>
                </a:lnTo>
                <a:lnTo>
                  <a:pt x="7451" y="0"/>
                </a:lnTo>
                <a:lnTo>
                  <a:pt x="7448" y="0"/>
                </a:lnTo>
                <a:close/>
                <a:moveTo>
                  <a:pt x="7499" y="0"/>
                </a:moveTo>
                <a:lnTo>
                  <a:pt x="5922" y="4324"/>
                </a:lnTo>
                <a:lnTo>
                  <a:pt x="5926" y="4324"/>
                </a:lnTo>
                <a:lnTo>
                  <a:pt x="7502" y="0"/>
                </a:lnTo>
                <a:lnTo>
                  <a:pt x="7499" y="0"/>
                </a:lnTo>
                <a:close/>
                <a:moveTo>
                  <a:pt x="7550" y="0"/>
                </a:moveTo>
                <a:lnTo>
                  <a:pt x="5973" y="4324"/>
                </a:lnTo>
                <a:lnTo>
                  <a:pt x="5977" y="4324"/>
                </a:lnTo>
                <a:lnTo>
                  <a:pt x="7553" y="0"/>
                </a:lnTo>
                <a:lnTo>
                  <a:pt x="7550" y="0"/>
                </a:lnTo>
                <a:close/>
                <a:moveTo>
                  <a:pt x="7601" y="0"/>
                </a:moveTo>
                <a:lnTo>
                  <a:pt x="6024" y="4324"/>
                </a:lnTo>
                <a:lnTo>
                  <a:pt x="6028" y="4324"/>
                </a:lnTo>
                <a:lnTo>
                  <a:pt x="7605" y="0"/>
                </a:lnTo>
                <a:lnTo>
                  <a:pt x="7601" y="0"/>
                </a:lnTo>
                <a:close/>
                <a:moveTo>
                  <a:pt x="7652" y="0"/>
                </a:moveTo>
                <a:lnTo>
                  <a:pt x="6075" y="4324"/>
                </a:lnTo>
                <a:lnTo>
                  <a:pt x="6079" y="4324"/>
                </a:lnTo>
                <a:lnTo>
                  <a:pt x="7656" y="0"/>
                </a:lnTo>
                <a:lnTo>
                  <a:pt x="7652" y="0"/>
                </a:lnTo>
                <a:close/>
                <a:moveTo>
                  <a:pt x="6126" y="4324"/>
                </a:moveTo>
                <a:lnTo>
                  <a:pt x="6130" y="4324"/>
                </a:lnTo>
                <a:lnTo>
                  <a:pt x="7678" y="79"/>
                </a:lnTo>
                <a:lnTo>
                  <a:pt x="7678" y="69"/>
                </a:lnTo>
                <a:lnTo>
                  <a:pt x="6126" y="4324"/>
                </a:lnTo>
                <a:close/>
                <a:moveTo>
                  <a:pt x="6181" y="4324"/>
                </a:moveTo>
                <a:lnTo>
                  <a:pt x="7678" y="219"/>
                </a:lnTo>
                <a:lnTo>
                  <a:pt x="7678" y="209"/>
                </a:lnTo>
                <a:lnTo>
                  <a:pt x="6178" y="4324"/>
                </a:lnTo>
                <a:lnTo>
                  <a:pt x="6181" y="4324"/>
                </a:lnTo>
                <a:close/>
                <a:moveTo>
                  <a:pt x="6232" y="4324"/>
                </a:moveTo>
                <a:lnTo>
                  <a:pt x="7678" y="358"/>
                </a:lnTo>
                <a:lnTo>
                  <a:pt x="7678" y="349"/>
                </a:lnTo>
                <a:lnTo>
                  <a:pt x="6229" y="4324"/>
                </a:lnTo>
                <a:lnTo>
                  <a:pt x="6232" y="4324"/>
                </a:lnTo>
                <a:close/>
                <a:moveTo>
                  <a:pt x="4333" y="0"/>
                </a:moveTo>
                <a:lnTo>
                  <a:pt x="2756" y="4324"/>
                </a:lnTo>
                <a:lnTo>
                  <a:pt x="2760" y="4324"/>
                </a:lnTo>
                <a:lnTo>
                  <a:pt x="4336" y="0"/>
                </a:lnTo>
                <a:lnTo>
                  <a:pt x="4333" y="0"/>
                </a:lnTo>
                <a:close/>
                <a:moveTo>
                  <a:pt x="4282" y="0"/>
                </a:moveTo>
                <a:lnTo>
                  <a:pt x="2705" y="4324"/>
                </a:lnTo>
                <a:lnTo>
                  <a:pt x="2709" y="4324"/>
                </a:lnTo>
                <a:lnTo>
                  <a:pt x="4285" y="0"/>
                </a:lnTo>
                <a:lnTo>
                  <a:pt x="4282" y="0"/>
                </a:lnTo>
                <a:close/>
                <a:moveTo>
                  <a:pt x="4384" y="0"/>
                </a:moveTo>
                <a:lnTo>
                  <a:pt x="2807" y="4324"/>
                </a:lnTo>
                <a:lnTo>
                  <a:pt x="2811" y="4324"/>
                </a:lnTo>
                <a:lnTo>
                  <a:pt x="4388" y="0"/>
                </a:lnTo>
                <a:lnTo>
                  <a:pt x="4384" y="0"/>
                </a:lnTo>
                <a:close/>
                <a:moveTo>
                  <a:pt x="4435" y="0"/>
                </a:moveTo>
                <a:lnTo>
                  <a:pt x="2858" y="4324"/>
                </a:lnTo>
                <a:lnTo>
                  <a:pt x="2862" y="4324"/>
                </a:lnTo>
                <a:lnTo>
                  <a:pt x="4439" y="0"/>
                </a:lnTo>
                <a:lnTo>
                  <a:pt x="4435" y="0"/>
                </a:lnTo>
                <a:close/>
                <a:moveTo>
                  <a:pt x="4486" y="0"/>
                </a:moveTo>
                <a:lnTo>
                  <a:pt x="2909" y="4324"/>
                </a:lnTo>
                <a:lnTo>
                  <a:pt x="2913" y="4324"/>
                </a:lnTo>
                <a:lnTo>
                  <a:pt x="4490" y="0"/>
                </a:lnTo>
                <a:lnTo>
                  <a:pt x="4486" y="0"/>
                </a:lnTo>
                <a:close/>
                <a:moveTo>
                  <a:pt x="4537" y="0"/>
                </a:moveTo>
                <a:lnTo>
                  <a:pt x="2961" y="4324"/>
                </a:lnTo>
                <a:lnTo>
                  <a:pt x="2964" y="4324"/>
                </a:lnTo>
                <a:lnTo>
                  <a:pt x="4541" y="0"/>
                </a:lnTo>
                <a:lnTo>
                  <a:pt x="4537" y="0"/>
                </a:lnTo>
                <a:close/>
                <a:moveTo>
                  <a:pt x="4588" y="0"/>
                </a:moveTo>
                <a:lnTo>
                  <a:pt x="3012" y="4324"/>
                </a:lnTo>
                <a:lnTo>
                  <a:pt x="3015" y="4324"/>
                </a:lnTo>
                <a:lnTo>
                  <a:pt x="4592" y="0"/>
                </a:lnTo>
                <a:lnTo>
                  <a:pt x="4588" y="0"/>
                </a:lnTo>
                <a:close/>
                <a:moveTo>
                  <a:pt x="4640" y="0"/>
                </a:moveTo>
                <a:lnTo>
                  <a:pt x="3063" y="4324"/>
                </a:lnTo>
                <a:lnTo>
                  <a:pt x="3066" y="4324"/>
                </a:lnTo>
                <a:lnTo>
                  <a:pt x="4643" y="0"/>
                </a:lnTo>
                <a:lnTo>
                  <a:pt x="4640" y="0"/>
                </a:lnTo>
                <a:close/>
                <a:moveTo>
                  <a:pt x="4691" y="0"/>
                </a:moveTo>
                <a:lnTo>
                  <a:pt x="3114" y="4324"/>
                </a:lnTo>
                <a:lnTo>
                  <a:pt x="3117" y="4324"/>
                </a:lnTo>
                <a:lnTo>
                  <a:pt x="4694" y="0"/>
                </a:lnTo>
                <a:lnTo>
                  <a:pt x="4691" y="0"/>
                </a:lnTo>
                <a:close/>
                <a:moveTo>
                  <a:pt x="4742" y="0"/>
                </a:moveTo>
                <a:lnTo>
                  <a:pt x="3165" y="4324"/>
                </a:lnTo>
                <a:lnTo>
                  <a:pt x="3168" y="4324"/>
                </a:lnTo>
                <a:lnTo>
                  <a:pt x="4745" y="0"/>
                </a:lnTo>
                <a:lnTo>
                  <a:pt x="4742" y="0"/>
                </a:lnTo>
                <a:close/>
                <a:moveTo>
                  <a:pt x="4793" y="0"/>
                </a:moveTo>
                <a:lnTo>
                  <a:pt x="3216" y="4324"/>
                </a:lnTo>
                <a:lnTo>
                  <a:pt x="3219" y="4324"/>
                </a:lnTo>
                <a:lnTo>
                  <a:pt x="4796" y="0"/>
                </a:lnTo>
                <a:lnTo>
                  <a:pt x="4793" y="0"/>
                </a:lnTo>
                <a:close/>
                <a:moveTo>
                  <a:pt x="4844" y="0"/>
                </a:moveTo>
                <a:lnTo>
                  <a:pt x="3267" y="4324"/>
                </a:lnTo>
                <a:lnTo>
                  <a:pt x="3270" y="4324"/>
                </a:lnTo>
                <a:lnTo>
                  <a:pt x="4847" y="0"/>
                </a:lnTo>
                <a:lnTo>
                  <a:pt x="4844" y="0"/>
                </a:lnTo>
                <a:close/>
                <a:moveTo>
                  <a:pt x="4895" y="0"/>
                </a:moveTo>
                <a:lnTo>
                  <a:pt x="3318" y="4324"/>
                </a:lnTo>
                <a:lnTo>
                  <a:pt x="3322" y="4324"/>
                </a:lnTo>
                <a:lnTo>
                  <a:pt x="4898" y="0"/>
                </a:lnTo>
                <a:lnTo>
                  <a:pt x="4895" y="0"/>
                </a:lnTo>
                <a:close/>
                <a:moveTo>
                  <a:pt x="4946" y="0"/>
                </a:moveTo>
                <a:lnTo>
                  <a:pt x="3369" y="4324"/>
                </a:lnTo>
                <a:lnTo>
                  <a:pt x="3373" y="4324"/>
                </a:lnTo>
                <a:lnTo>
                  <a:pt x="4949" y="0"/>
                </a:lnTo>
                <a:lnTo>
                  <a:pt x="4946" y="0"/>
                </a:lnTo>
                <a:close/>
                <a:moveTo>
                  <a:pt x="4997" y="0"/>
                </a:moveTo>
                <a:lnTo>
                  <a:pt x="3420" y="4324"/>
                </a:lnTo>
                <a:lnTo>
                  <a:pt x="3424" y="4324"/>
                </a:lnTo>
                <a:lnTo>
                  <a:pt x="5000" y="0"/>
                </a:lnTo>
                <a:lnTo>
                  <a:pt x="4997" y="0"/>
                </a:lnTo>
                <a:close/>
                <a:moveTo>
                  <a:pt x="5048" y="0"/>
                </a:moveTo>
                <a:lnTo>
                  <a:pt x="3471" y="4324"/>
                </a:lnTo>
                <a:lnTo>
                  <a:pt x="3475" y="4324"/>
                </a:lnTo>
                <a:lnTo>
                  <a:pt x="5052" y="0"/>
                </a:lnTo>
                <a:lnTo>
                  <a:pt x="5048" y="0"/>
                </a:lnTo>
                <a:close/>
                <a:moveTo>
                  <a:pt x="5099" y="0"/>
                </a:moveTo>
                <a:lnTo>
                  <a:pt x="3522" y="4324"/>
                </a:lnTo>
                <a:lnTo>
                  <a:pt x="3526" y="4324"/>
                </a:lnTo>
                <a:lnTo>
                  <a:pt x="5103" y="0"/>
                </a:lnTo>
                <a:lnTo>
                  <a:pt x="5099" y="0"/>
                </a:lnTo>
                <a:close/>
                <a:moveTo>
                  <a:pt x="5150" y="0"/>
                </a:moveTo>
                <a:lnTo>
                  <a:pt x="3574" y="4324"/>
                </a:lnTo>
                <a:lnTo>
                  <a:pt x="3577" y="4324"/>
                </a:lnTo>
                <a:lnTo>
                  <a:pt x="5154" y="0"/>
                </a:lnTo>
                <a:lnTo>
                  <a:pt x="5150" y="0"/>
                </a:lnTo>
                <a:close/>
                <a:moveTo>
                  <a:pt x="5201" y="0"/>
                </a:moveTo>
                <a:lnTo>
                  <a:pt x="3625" y="4324"/>
                </a:lnTo>
                <a:lnTo>
                  <a:pt x="3628" y="4324"/>
                </a:lnTo>
                <a:lnTo>
                  <a:pt x="5205" y="0"/>
                </a:lnTo>
                <a:lnTo>
                  <a:pt x="5201" y="0"/>
                </a:lnTo>
                <a:close/>
                <a:moveTo>
                  <a:pt x="5252" y="0"/>
                </a:moveTo>
                <a:lnTo>
                  <a:pt x="3676" y="4324"/>
                </a:lnTo>
                <a:lnTo>
                  <a:pt x="3679" y="4324"/>
                </a:lnTo>
                <a:lnTo>
                  <a:pt x="5256" y="0"/>
                </a:lnTo>
                <a:lnTo>
                  <a:pt x="5252" y="0"/>
                </a:lnTo>
                <a:close/>
                <a:moveTo>
                  <a:pt x="5304" y="0"/>
                </a:moveTo>
                <a:lnTo>
                  <a:pt x="3727" y="4324"/>
                </a:lnTo>
                <a:lnTo>
                  <a:pt x="3730" y="4324"/>
                </a:lnTo>
                <a:lnTo>
                  <a:pt x="5307" y="0"/>
                </a:lnTo>
                <a:lnTo>
                  <a:pt x="5304" y="0"/>
                </a:lnTo>
                <a:close/>
                <a:moveTo>
                  <a:pt x="5355" y="0"/>
                </a:moveTo>
                <a:lnTo>
                  <a:pt x="3778" y="4324"/>
                </a:lnTo>
                <a:lnTo>
                  <a:pt x="3781" y="4324"/>
                </a:lnTo>
                <a:lnTo>
                  <a:pt x="5358" y="0"/>
                </a:lnTo>
                <a:lnTo>
                  <a:pt x="5355" y="0"/>
                </a:lnTo>
                <a:close/>
                <a:moveTo>
                  <a:pt x="5406" y="0"/>
                </a:moveTo>
                <a:lnTo>
                  <a:pt x="3829" y="4324"/>
                </a:lnTo>
                <a:lnTo>
                  <a:pt x="3832" y="4324"/>
                </a:lnTo>
                <a:lnTo>
                  <a:pt x="5409" y="0"/>
                </a:lnTo>
                <a:lnTo>
                  <a:pt x="5406" y="0"/>
                </a:lnTo>
                <a:close/>
                <a:moveTo>
                  <a:pt x="5457" y="0"/>
                </a:moveTo>
                <a:lnTo>
                  <a:pt x="3880" y="4324"/>
                </a:lnTo>
                <a:lnTo>
                  <a:pt x="3883" y="4324"/>
                </a:lnTo>
                <a:lnTo>
                  <a:pt x="5460" y="0"/>
                </a:lnTo>
                <a:lnTo>
                  <a:pt x="5457" y="0"/>
                </a:lnTo>
                <a:close/>
                <a:moveTo>
                  <a:pt x="5508" y="0"/>
                </a:moveTo>
                <a:lnTo>
                  <a:pt x="3931" y="4324"/>
                </a:lnTo>
                <a:lnTo>
                  <a:pt x="3934" y="4324"/>
                </a:lnTo>
                <a:lnTo>
                  <a:pt x="5511" y="0"/>
                </a:lnTo>
                <a:lnTo>
                  <a:pt x="5508" y="0"/>
                </a:lnTo>
                <a:close/>
                <a:moveTo>
                  <a:pt x="5559" y="0"/>
                </a:moveTo>
                <a:lnTo>
                  <a:pt x="3982" y="4324"/>
                </a:lnTo>
                <a:lnTo>
                  <a:pt x="3986" y="4324"/>
                </a:lnTo>
                <a:lnTo>
                  <a:pt x="5562" y="0"/>
                </a:lnTo>
                <a:lnTo>
                  <a:pt x="5559" y="0"/>
                </a:lnTo>
                <a:close/>
                <a:moveTo>
                  <a:pt x="5610" y="0"/>
                </a:moveTo>
                <a:lnTo>
                  <a:pt x="4033" y="4324"/>
                </a:lnTo>
                <a:lnTo>
                  <a:pt x="4037" y="4324"/>
                </a:lnTo>
                <a:lnTo>
                  <a:pt x="5613" y="0"/>
                </a:lnTo>
                <a:lnTo>
                  <a:pt x="5610" y="0"/>
                </a:lnTo>
                <a:close/>
                <a:moveTo>
                  <a:pt x="5661" y="0"/>
                </a:moveTo>
                <a:lnTo>
                  <a:pt x="4084" y="4324"/>
                </a:lnTo>
                <a:lnTo>
                  <a:pt x="4088" y="4324"/>
                </a:lnTo>
                <a:lnTo>
                  <a:pt x="5665" y="0"/>
                </a:lnTo>
                <a:lnTo>
                  <a:pt x="5661" y="0"/>
                </a:lnTo>
                <a:close/>
                <a:moveTo>
                  <a:pt x="5712" y="0"/>
                </a:moveTo>
                <a:lnTo>
                  <a:pt x="4135" y="4324"/>
                </a:lnTo>
                <a:lnTo>
                  <a:pt x="4139" y="4324"/>
                </a:lnTo>
                <a:lnTo>
                  <a:pt x="5716" y="0"/>
                </a:lnTo>
                <a:lnTo>
                  <a:pt x="5712" y="0"/>
                </a:lnTo>
                <a:close/>
                <a:moveTo>
                  <a:pt x="5762" y="0"/>
                </a:moveTo>
                <a:lnTo>
                  <a:pt x="4186" y="4324"/>
                </a:lnTo>
                <a:lnTo>
                  <a:pt x="4190" y="4324"/>
                </a:lnTo>
                <a:lnTo>
                  <a:pt x="5766" y="0"/>
                </a:lnTo>
                <a:lnTo>
                  <a:pt x="5762" y="0"/>
                </a:lnTo>
                <a:close/>
                <a:moveTo>
                  <a:pt x="5813" y="0"/>
                </a:moveTo>
                <a:lnTo>
                  <a:pt x="4238" y="4324"/>
                </a:lnTo>
                <a:lnTo>
                  <a:pt x="4241" y="4324"/>
                </a:lnTo>
                <a:lnTo>
                  <a:pt x="5817" y="0"/>
                </a:lnTo>
                <a:lnTo>
                  <a:pt x="5813" y="0"/>
                </a:lnTo>
                <a:close/>
                <a:moveTo>
                  <a:pt x="5864" y="0"/>
                </a:moveTo>
                <a:lnTo>
                  <a:pt x="4289" y="4324"/>
                </a:lnTo>
                <a:lnTo>
                  <a:pt x="4292" y="4324"/>
                </a:lnTo>
                <a:lnTo>
                  <a:pt x="5868" y="0"/>
                </a:lnTo>
                <a:lnTo>
                  <a:pt x="5864" y="0"/>
                </a:lnTo>
                <a:close/>
                <a:moveTo>
                  <a:pt x="5915" y="0"/>
                </a:moveTo>
                <a:lnTo>
                  <a:pt x="4340" y="4324"/>
                </a:lnTo>
                <a:lnTo>
                  <a:pt x="4343" y="4324"/>
                </a:lnTo>
                <a:lnTo>
                  <a:pt x="5919" y="0"/>
                </a:lnTo>
                <a:lnTo>
                  <a:pt x="5915" y="0"/>
                </a:lnTo>
                <a:close/>
                <a:moveTo>
                  <a:pt x="5967" y="0"/>
                </a:moveTo>
                <a:lnTo>
                  <a:pt x="4391" y="4324"/>
                </a:lnTo>
                <a:lnTo>
                  <a:pt x="4394" y="4324"/>
                </a:lnTo>
                <a:lnTo>
                  <a:pt x="5970" y="0"/>
                </a:lnTo>
                <a:lnTo>
                  <a:pt x="5967" y="0"/>
                </a:lnTo>
                <a:close/>
                <a:moveTo>
                  <a:pt x="6018" y="0"/>
                </a:moveTo>
                <a:lnTo>
                  <a:pt x="4442" y="4324"/>
                </a:lnTo>
                <a:lnTo>
                  <a:pt x="4445" y="4324"/>
                </a:lnTo>
                <a:lnTo>
                  <a:pt x="6021" y="0"/>
                </a:lnTo>
                <a:lnTo>
                  <a:pt x="6018" y="0"/>
                </a:lnTo>
                <a:close/>
                <a:moveTo>
                  <a:pt x="6069" y="0"/>
                </a:moveTo>
                <a:lnTo>
                  <a:pt x="4493" y="4324"/>
                </a:lnTo>
                <a:lnTo>
                  <a:pt x="4496" y="4324"/>
                </a:lnTo>
                <a:lnTo>
                  <a:pt x="6072" y="0"/>
                </a:lnTo>
                <a:lnTo>
                  <a:pt x="6069" y="0"/>
                </a:lnTo>
                <a:close/>
                <a:moveTo>
                  <a:pt x="6120" y="0"/>
                </a:moveTo>
                <a:lnTo>
                  <a:pt x="4544" y="4324"/>
                </a:lnTo>
                <a:lnTo>
                  <a:pt x="4547" y="4324"/>
                </a:lnTo>
                <a:lnTo>
                  <a:pt x="6123" y="0"/>
                </a:lnTo>
                <a:lnTo>
                  <a:pt x="6120" y="0"/>
                </a:lnTo>
                <a:close/>
                <a:moveTo>
                  <a:pt x="6171" y="0"/>
                </a:moveTo>
                <a:lnTo>
                  <a:pt x="4595" y="4324"/>
                </a:lnTo>
                <a:lnTo>
                  <a:pt x="4599" y="4324"/>
                </a:lnTo>
                <a:lnTo>
                  <a:pt x="6174" y="0"/>
                </a:lnTo>
                <a:lnTo>
                  <a:pt x="6171" y="0"/>
                </a:lnTo>
                <a:close/>
                <a:moveTo>
                  <a:pt x="6222" y="0"/>
                </a:moveTo>
                <a:lnTo>
                  <a:pt x="4646" y="4324"/>
                </a:lnTo>
                <a:lnTo>
                  <a:pt x="4650" y="4324"/>
                </a:lnTo>
                <a:lnTo>
                  <a:pt x="6225" y="0"/>
                </a:lnTo>
                <a:lnTo>
                  <a:pt x="6222" y="0"/>
                </a:lnTo>
                <a:close/>
                <a:moveTo>
                  <a:pt x="6273" y="0"/>
                </a:moveTo>
                <a:lnTo>
                  <a:pt x="4697" y="4324"/>
                </a:lnTo>
                <a:lnTo>
                  <a:pt x="4701" y="4324"/>
                </a:lnTo>
                <a:lnTo>
                  <a:pt x="6276" y="0"/>
                </a:lnTo>
                <a:lnTo>
                  <a:pt x="6273" y="0"/>
                </a:lnTo>
                <a:close/>
                <a:moveTo>
                  <a:pt x="6324" y="0"/>
                </a:moveTo>
                <a:lnTo>
                  <a:pt x="4748" y="4324"/>
                </a:lnTo>
                <a:lnTo>
                  <a:pt x="4752" y="4324"/>
                </a:lnTo>
                <a:lnTo>
                  <a:pt x="6328" y="0"/>
                </a:lnTo>
                <a:lnTo>
                  <a:pt x="6324" y="0"/>
                </a:lnTo>
                <a:close/>
                <a:moveTo>
                  <a:pt x="6375" y="0"/>
                </a:moveTo>
                <a:lnTo>
                  <a:pt x="4799" y="4324"/>
                </a:lnTo>
                <a:lnTo>
                  <a:pt x="4803" y="4324"/>
                </a:lnTo>
                <a:lnTo>
                  <a:pt x="6379" y="0"/>
                </a:lnTo>
                <a:lnTo>
                  <a:pt x="6375" y="0"/>
                </a:lnTo>
                <a:close/>
                <a:moveTo>
                  <a:pt x="6426" y="0"/>
                </a:moveTo>
                <a:lnTo>
                  <a:pt x="4850" y="4324"/>
                </a:lnTo>
                <a:lnTo>
                  <a:pt x="4854" y="4324"/>
                </a:lnTo>
                <a:lnTo>
                  <a:pt x="6430" y="0"/>
                </a:lnTo>
                <a:lnTo>
                  <a:pt x="6426" y="0"/>
                </a:lnTo>
                <a:close/>
                <a:moveTo>
                  <a:pt x="6477" y="0"/>
                </a:moveTo>
                <a:lnTo>
                  <a:pt x="4902" y="4324"/>
                </a:lnTo>
                <a:lnTo>
                  <a:pt x="4905" y="4324"/>
                </a:lnTo>
                <a:lnTo>
                  <a:pt x="6481" y="0"/>
                </a:lnTo>
                <a:lnTo>
                  <a:pt x="6477" y="0"/>
                </a:lnTo>
                <a:close/>
                <a:moveTo>
                  <a:pt x="6528" y="0"/>
                </a:moveTo>
                <a:lnTo>
                  <a:pt x="4953" y="4324"/>
                </a:lnTo>
                <a:lnTo>
                  <a:pt x="4956" y="4324"/>
                </a:lnTo>
                <a:lnTo>
                  <a:pt x="6532" y="0"/>
                </a:lnTo>
                <a:lnTo>
                  <a:pt x="6528" y="0"/>
                </a:lnTo>
                <a:close/>
                <a:moveTo>
                  <a:pt x="6283" y="4324"/>
                </a:moveTo>
                <a:lnTo>
                  <a:pt x="7678" y="498"/>
                </a:lnTo>
                <a:lnTo>
                  <a:pt x="7678" y="489"/>
                </a:lnTo>
                <a:lnTo>
                  <a:pt x="6280" y="4324"/>
                </a:lnTo>
                <a:lnTo>
                  <a:pt x="6283" y="4324"/>
                </a:lnTo>
                <a:close/>
                <a:moveTo>
                  <a:pt x="6334" y="4324"/>
                </a:moveTo>
                <a:lnTo>
                  <a:pt x="7678" y="639"/>
                </a:lnTo>
                <a:lnTo>
                  <a:pt x="7678" y="630"/>
                </a:lnTo>
                <a:lnTo>
                  <a:pt x="6331" y="4324"/>
                </a:lnTo>
                <a:lnTo>
                  <a:pt x="6334" y="4324"/>
                </a:lnTo>
                <a:close/>
                <a:moveTo>
                  <a:pt x="6385" y="4324"/>
                </a:moveTo>
                <a:lnTo>
                  <a:pt x="7678" y="779"/>
                </a:lnTo>
                <a:lnTo>
                  <a:pt x="7678" y="770"/>
                </a:lnTo>
                <a:lnTo>
                  <a:pt x="6382" y="4324"/>
                </a:lnTo>
                <a:lnTo>
                  <a:pt x="6385" y="4324"/>
                </a:lnTo>
                <a:close/>
                <a:moveTo>
                  <a:pt x="6436" y="4324"/>
                </a:moveTo>
                <a:lnTo>
                  <a:pt x="7678" y="919"/>
                </a:lnTo>
                <a:lnTo>
                  <a:pt x="7678" y="910"/>
                </a:lnTo>
                <a:lnTo>
                  <a:pt x="6433" y="4324"/>
                </a:lnTo>
                <a:lnTo>
                  <a:pt x="6436" y="4324"/>
                </a:lnTo>
                <a:close/>
                <a:moveTo>
                  <a:pt x="6487" y="4324"/>
                </a:moveTo>
                <a:lnTo>
                  <a:pt x="7678" y="1059"/>
                </a:lnTo>
                <a:lnTo>
                  <a:pt x="7678" y="1050"/>
                </a:lnTo>
                <a:lnTo>
                  <a:pt x="6484" y="4324"/>
                </a:lnTo>
                <a:lnTo>
                  <a:pt x="6487" y="4324"/>
                </a:lnTo>
                <a:close/>
                <a:moveTo>
                  <a:pt x="6539" y="4324"/>
                </a:moveTo>
                <a:lnTo>
                  <a:pt x="7678" y="1199"/>
                </a:lnTo>
                <a:lnTo>
                  <a:pt x="7678" y="1190"/>
                </a:lnTo>
                <a:lnTo>
                  <a:pt x="6535" y="4324"/>
                </a:lnTo>
                <a:lnTo>
                  <a:pt x="6539" y="4324"/>
                </a:lnTo>
                <a:close/>
                <a:moveTo>
                  <a:pt x="6590" y="4324"/>
                </a:moveTo>
                <a:lnTo>
                  <a:pt x="7678" y="1339"/>
                </a:lnTo>
                <a:lnTo>
                  <a:pt x="7678" y="1330"/>
                </a:lnTo>
                <a:lnTo>
                  <a:pt x="6586" y="4324"/>
                </a:lnTo>
                <a:lnTo>
                  <a:pt x="6590" y="4324"/>
                </a:lnTo>
                <a:close/>
                <a:moveTo>
                  <a:pt x="6641" y="4324"/>
                </a:moveTo>
                <a:lnTo>
                  <a:pt x="7678" y="1479"/>
                </a:lnTo>
                <a:lnTo>
                  <a:pt x="7678" y="1470"/>
                </a:lnTo>
                <a:lnTo>
                  <a:pt x="6637" y="4324"/>
                </a:lnTo>
                <a:lnTo>
                  <a:pt x="6641" y="4324"/>
                </a:lnTo>
                <a:close/>
                <a:moveTo>
                  <a:pt x="6692" y="4324"/>
                </a:moveTo>
                <a:lnTo>
                  <a:pt x="7678" y="1619"/>
                </a:lnTo>
                <a:lnTo>
                  <a:pt x="7678" y="1610"/>
                </a:lnTo>
                <a:lnTo>
                  <a:pt x="6688" y="4324"/>
                </a:lnTo>
                <a:lnTo>
                  <a:pt x="6692" y="4324"/>
                </a:lnTo>
                <a:close/>
                <a:moveTo>
                  <a:pt x="6743" y="4324"/>
                </a:moveTo>
                <a:lnTo>
                  <a:pt x="7678" y="1760"/>
                </a:lnTo>
                <a:lnTo>
                  <a:pt x="7678" y="1751"/>
                </a:lnTo>
                <a:lnTo>
                  <a:pt x="6739" y="4324"/>
                </a:lnTo>
                <a:lnTo>
                  <a:pt x="6743" y="4324"/>
                </a:lnTo>
                <a:close/>
                <a:moveTo>
                  <a:pt x="6794" y="4324"/>
                </a:moveTo>
                <a:lnTo>
                  <a:pt x="7678" y="1900"/>
                </a:lnTo>
                <a:lnTo>
                  <a:pt x="7678" y="1890"/>
                </a:lnTo>
                <a:lnTo>
                  <a:pt x="6791" y="4324"/>
                </a:lnTo>
                <a:lnTo>
                  <a:pt x="6794" y="4324"/>
                </a:lnTo>
                <a:close/>
                <a:moveTo>
                  <a:pt x="6845" y="4324"/>
                </a:moveTo>
                <a:lnTo>
                  <a:pt x="7678" y="2040"/>
                </a:lnTo>
                <a:lnTo>
                  <a:pt x="7678" y="2030"/>
                </a:lnTo>
                <a:lnTo>
                  <a:pt x="6842" y="4324"/>
                </a:lnTo>
                <a:lnTo>
                  <a:pt x="6845" y="4324"/>
                </a:lnTo>
                <a:close/>
                <a:moveTo>
                  <a:pt x="6896" y="4324"/>
                </a:moveTo>
                <a:lnTo>
                  <a:pt x="7678" y="2180"/>
                </a:lnTo>
                <a:lnTo>
                  <a:pt x="7678" y="2170"/>
                </a:lnTo>
                <a:lnTo>
                  <a:pt x="6893" y="4324"/>
                </a:lnTo>
                <a:lnTo>
                  <a:pt x="6896" y="4324"/>
                </a:lnTo>
                <a:close/>
                <a:moveTo>
                  <a:pt x="6947" y="4324"/>
                </a:moveTo>
                <a:lnTo>
                  <a:pt x="7678" y="2320"/>
                </a:lnTo>
                <a:lnTo>
                  <a:pt x="7678" y="2310"/>
                </a:lnTo>
                <a:lnTo>
                  <a:pt x="6944" y="4324"/>
                </a:lnTo>
                <a:lnTo>
                  <a:pt x="6947" y="4324"/>
                </a:lnTo>
                <a:close/>
                <a:moveTo>
                  <a:pt x="6998" y="4324"/>
                </a:moveTo>
                <a:lnTo>
                  <a:pt x="7678" y="2460"/>
                </a:lnTo>
                <a:lnTo>
                  <a:pt x="7678" y="2450"/>
                </a:lnTo>
                <a:lnTo>
                  <a:pt x="6995" y="4324"/>
                </a:lnTo>
                <a:lnTo>
                  <a:pt x="6998" y="4324"/>
                </a:lnTo>
                <a:close/>
                <a:moveTo>
                  <a:pt x="7049" y="4324"/>
                </a:moveTo>
                <a:lnTo>
                  <a:pt x="7678" y="2600"/>
                </a:lnTo>
                <a:lnTo>
                  <a:pt x="7678" y="2590"/>
                </a:lnTo>
                <a:lnTo>
                  <a:pt x="7046" y="4324"/>
                </a:lnTo>
                <a:lnTo>
                  <a:pt x="7049" y="4324"/>
                </a:lnTo>
                <a:close/>
                <a:moveTo>
                  <a:pt x="7100" y="4324"/>
                </a:moveTo>
                <a:lnTo>
                  <a:pt x="7678" y="2741"/>
                </a:lnTo>
                <a:lnTo>
                  <a:pt x="7678" y="2731"/>
                </a:lnTo>
                <a:lnTo>
                  <a:pt x="7097" y="4324"/>
                </a:lnTo>
                <a:lnTo>
                  <a:pt x="7100" y="4324"/>
                </a:lnTo>
                <a:close/>
                <a:moveTo>
                  <a:pt x="7151" y="4324"/>
                </a:moveTo>
                <a:lnTo>
                  <a:pt x="7678" y="2880"/>
                </a:lnTo>
                <a:lnTo>
                  <a:pt x="7678" y="2871"/>
                </a:lnTo>
                <a:lnTo>
                  <a:pt x="7148" y="4324"/>
                </a:lnTo>
                <a:lnTo>
                  <a:pt x="7151" y="4324"/>
                </a:lnTo>
                <a:close/>
                <a:moveTo>
                  <a:pt x="7203" y="4324"/>
                </a:moveTo>
                <a:lnTo>
                  <a:pt x="7678" y="3020"/>
                </a:lnTo>
                <a:lnTo>
                  <a:pt x="7678" y="3011"/>
                </a:lnTo>
                <a:lnTo>
                  <a:pt x="7199" y="4324"/>
                </a:lnTo>
                <a:lnTo>
                  <a:pt x="7203" y="4324"/>
                </a:lnTo>
                <a:close/>
                <a:moveTo>
                  <a:pt x="7254" y="4324"/>
                </a:moveTo>
                <a:lnTo>
                  <a:pt x="7678" y="3160"/>
                </a:lnTo>
                <a:lnTo>
                  <a:pt x="7678" y="3151"/>
                </a:lnTo>
                <a:lnTo>
                  <a:pt x="7250" y="4324"/>
                </a:lnTo>
                <a:lnTo>
                  <a:pt x="7254" y="4324"/>
                </a:lnTo>
                <a:close/>
                <a:moveTo>
                  <a:pt x="7305" y="4324"/>
                </a:moveTo>
                <a:lnTo>
                  <a:pt x="7678" y="3300"/>
                </a:lnTo>
                <a:lnTo>
                  <a:pt x="7678" y="3291"/>
                </a:lnTo>
                <a:lnTo>
                  <a:pt x="7301" y="4324"/>
                </a:lnTo>
                <a:lnTo>
                  <a:pt x="7305" y="4324"/>
                </a:lnTo>
                <a:close/>
                <a:moveTo>
                  <a:pt x="7356" y="4324"/>
                </a:moveTo>
                <a:lnTo>
                  <a:pt x="7678" y="3440"/>
                </a:lnTo>
                <a:lnTo>
                  <a:pt x="7678" y="3431"/>
                </a:lnTo>
                <a:lnTo>
                  <a:pt x="7352" y="4324"/>
                </a:lnTo>
                <a:lnTo>
                  <a:pt x="7356" y="4324"/>
                </a:lnTo>
                <a:close/>
                <a:moveTo>
                  <a:pt x="7407" y="4324"/>
                </a:moveTo>
                <a:lnTo>
                  <a:pt x="7678" y="3580"/>
                </a:lnTo>
                <a:lnTo>
                  <a:pt x="7678" y="3571"/>
                </a:lnTo>
                <a:lnTo>
                  <a:pt x="7403" y="4324"/>
                </a:lnTo>
                <a:lnTo>
                  <a:pt x="7407" y="4324"/>
                </a:lnTo>
                <a:close/>
                <a:moveTo>
                  <a:pt x="7458" y="4324"/>
                </a:moveTo>
                <a:lnTo>
                  <a:pt x="7678" y="3720"/>
                </a:lnTo>
                <a:lnTo>
                  <a:pt x="7678" y="3711"/>
                </a:lnTo>
                <a:lnTo>
                  <a:pt x="7455" y="4324"/>
                </a:lnTo>
                <a:lnTo>
                  <a:pt x="7458" y="4324"/>
                </a:lnTo>
                <a:close/>
                <a:moveTo>
                  <a:pt x="7509" y="4324"/>
                </a:moveTo>
                <a:lnTo>
                  <a:pt x="7678" y="3861"/>
                </a:lnTo>
                <a:lnTo>
                  <a:pt x="7678" y="3852"/>
                </a:lnTo>
                <a:lnTo>
                  <a:pt x="7506" y="4324"/>
                </a:lnTo>
                <a:lnTo>
                  <a:pt x="7509" y="4324"/>
                </a:lnTo>
                <a:close/>
                <a:moveTo>
                  <a:pt x="7560" y="4324"/>
                </a:moveTo>
                <a:lnTo>
                  <a:pt x="7678" y="4001"/>
                </a:lnTo>
                <a:lnTo>
                  <a:pt x="7678" y="3992"/>
                </a:lnTo>
                <a:lnTo>
                  <a:pt x="7557" y="4324"/>
                </a:lnTo>
                <a:lnTo>
                  <a:pt x="7560" y="4324"/>
                </a:lnTo>
                <a:close/>
                <a:moveTo>
                  <a:pt x="7611" y="4324"/>
                </a:moveTo>
                <a:lnTo>
                  <a:pt x="7678" y="4141"/>
                </a:lnTo>
                <a:lnTo>
                  <a:pt x="7678" y="4132"/>
                </a:lnTo>
                <a:lnTo>
                  <a:pt x="7608" y="4324"/>
                </a:lnTo>
                <a:lnTo>
                  <a:pt x="7611" y="4324"/>
                </a:lnTo>
                <a:close/>
                <a:moveTo>
                  <a:pt x="7662" y="4324"/>
                </a:moveTo>
                <a:lnTo>
                  <a:pt x="7678" y="4281"/>
                </a:lnTo>
                <a:lnTo>
                  <a:pt x="7678" y="4272"/>
                </a:lnTo>
                <a:lnTo>
                  <a:pt x="7659" y="4324"/>
                </a:lnTo>
                <a:lnTo>
                  <a:pt x="7662" y="4324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0" y="6165669"/>
            <a:ext cx="12192000" cy="692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1588" y="-3175"/>
            <a:ext cx="12188825" cy="6864350"/>
          </a:xfrm>
          <a:custGeom>
            <a:avLst/>
            <a:gdLst/>
            <a:ahLst/>
            <a:cxnLst/>
            <a:rect l="l" t="t" r="r" b="b"/>
            <a:pathLst>
              <a:path w="7678" h="4324" extrusionOk="0">
                <a:moveTo>
                  <a:pt x="47" y="0"/>
                </a:moveTo>
                <a:lnTo>
                  <a:pt x="0" y="128"/>
                </a:lnTo>
                <a:lnTo>
                  <a:pt x="0" y="119"/>
                </a:lnTo>
                <a:lnTo>
                  <a:pt x="43" y="0"/>
                </a:lnTo>
                <a:lnTo>
                  <a:pt x="47" y="0"/>
                </a:lnTo>
                <a:close/>
                <a:moveTo>
                  <a:pt x="94" y="0"/>
                </a:moveTo>
                <a:lnTo>
                  <a:pt x="0" y="259"/>
                </a:lnTo>
                <a:lnTo>
                  <a:pt x="0" y="268"/>
                </a:lnTo>
                <a:lnTo>
                  <a:pt x="98" y="0"/>
                </a:lnTo>
                <a:lnTo>
                  <a:pt x="94" y="0"/>
                </a:lnTo>
                <a:close/>
                <a:moveTo>
                  <a:pt x="146" y="0"/>
                </a:moveTo>
                <a:lnTo>
                  <a:pt x="0" y="399"/>
                </a:lnTo>
                <a:lnTo>
                  <a:pt x="0" y="408"/>
                </a:lnTo>
                <a:lnTo>
                  <a:pt x="149" y="0"/>
                </a:lnTo>
                <a:lnTo>
                  <a:pt x="146" y="0"/>
                </a:lnTo>
                <a:close/>
                <a:moveTo>
                  <a:pt x="197" y="0"/>
                </a:moveTo>
                <a:lnTo>
                  <a:pt x="0" y="539"/>
                </a:lnTo>
                <a:lnTo>
                  <a:pt x="0" y="549"/>
                </a:lnTo>
                <a:lnTo>
                  <a:pt x="200" y="0"/>
                </a:lnTo>
                <a:lnTo>
                  <a:pt x="197" y="0"/>
                </a:lnTo>
                <a:close/>
                <a:moveTo>
                  <a:pt x="248" y="0"/>
                </a:moveTo>
                <a:lnTo>
                  <a:pt x="0" y="680"/>
                </a:lnTo>
                <a:lnTo>
                  <a:pt x="0" y="689"/>
                </a:lnTo>
                <a:lnTo>
                  <a:pt x="251" y="0"/>
                </a:lnTo>
                <a:lnTo>
                  <a:pt x="248" y="0"/>
                </a:lnTo>
                <a:close/>
                <a:moveTo>
                  <a:pt x="299" y="0"/>
                </a:moveTo>
                <a:lnTo>
                  <a:pt x="0" y="820"/>
                </a:lnTo>
                <a:lnTo>
                  <a:pt x="0" y="829"/>
                </a:lnTo>
                <a:lnTo>
                  <a:pt x="302" y="0"/>
                </a:lnTo>
                <a:lnTo>
                  <a:pt x="299" y="0"/>
                </a:lnTo>
                <a:close/>
                <a:moveTo>
                  <a:pt x="350" y="0"/>
                </a:moveTo>
                <a:lnTo>
                  <a:pt x="0" y="960"/>
                </a:lnTo>
                <a:lnTo>
                  <a:pt x="0" y="969"/>
                </a:lnTo>
                <a:lnTo>
                  <a:pt x="353" y="0"/>
                </a:lnTo>
                <a:lnTo>
                  <a:pt x="350" y="0"/>
                </a:lnTo>
                <a:close/>
                <a:moveTo>
                  <a:pt x="401" y="0"/>
                </a:moveTo>
                <a:lnTo>
                  <a:pt x="0" y="1099"/>
                </a:lnTo>
                <a:lnTo>
                  <a:pt x="0" y="1109"/>
                </a:lnTo>
                <a:lnTo>
                  <a:pt x="404" y="0"/>
                </a:lnTo>
                <a:lnTo>
                  <a:pt x="401" y="0"/>
                </a:lnTo>
                <a:close/>
                <a:moveTo>
                  <a:pt x="452" y="0"/>
                </a:moveTo>
                <a:lnTo>
                  <a:pt x="0" y="1239"/>
                </a:lnTo>
                <a:lnTo>
                  <a:pt x="0" y="1249"/>
                </a:lnTo>
                <a:lnTo>
                  <a:pt x="455" y="0"/>
                </a:lnTo>
                <a:lnTo>
                  <a:pt x="452" y="0"/>
                </a:lnTo>
                <a:close/>
                <a:moveTo>
                  <a:pt x="503" y="0"/>
                </a:moveTo>
                <a:lnTo>
                  <a:pt x="0" y="1379"/>
                </a:lnTo>
                <a:lnTo>
                  <a:pt x="0" y="1389"/>
                </a:lnTo>
                <a:lnTo>
                  <a:pt x="507" y="0"/>
                </a:lnTo>
                <a:lnTo>
                  <a:pt x="503" y="0"/>
                </a:lnTo>
                <a:close/>
                <a:moveTo>
                  <a:pt x="2034" y="0"/>
                </a:moveTo>
                <a:lnTo>
                  <a:pt x="459" y="4324"/>
                </a:lnTo>
                <a:lnTo>
                  <a:pt x="462" y="4324"/>
                </a:lnTo>
                <a:lnTo>
                  <a:pt x="2038" y="0"/>
                </a:lnTo>
                <a:lnTo>
                  <a:pt x="2034" y="0"/>
                </a:lnTo>
                <a:close/>
                <a:moveTo>
                  <a:pt x="1983" y="0"/>
                </a:moveTo>
                <a:lnTo>
                  <a:pt x="408" y="4324"/>
                </a:lnTo>
                <a:lnTo>
                  <a:pt x="411" y="4324"/>
                </a:lnTo>
                <a:lnTo>
                  <a:pt x="1987" y="0"/>
                </a:lnTo>
                <a:lnTo>
                  <a:pt x="1983" y="0"/>
                </a:lnTo>
                <a:close/>
                <a:moveTo>
                  <a:pt x="2086" y="0"/>
                </a:moveTo>
                <a:lnTo>
                  <a:pt x="510" y="4324"/>
                </a:lnTo>
                <a:lnTo>
                  <a:pt x="513" y="4324"/>
                </a:lnTo>
                <a:lnTo>
                  <a:pt x="2089" y="0"/>
                </a:lnTo>
                <a:lnTo>
                  <a:pt x="2086" y="0"/>
                </a:lnTo>
                <a:close/>
                <a:moveTo>
                  <a:pt x="2137" y="0"/>
                </a:moveTo>
                <a:lnTo>
                  <a:pt x="561" y="4324"/>
                </a:lnTo>
                <a:lnTo>
                  <a:pt x="564" y="4324"/>
                </a:lnTo>
                <a:lnTo>
                  <a:pt x="2140" y="0"/>
                </a:lnTo>
                <a:lnTo>
                  <a:pt x="2137" y="0"/>
                </a:lnTo>
                <a:close/>
                <a:moveTo>
                  <a:pt x="2188" y="0"/>
                </a:moveTo>
                <a:lnTo>
                  <a:pt x="612" y="4324"/>
                </a:lnTo>
                <a:lnTo>
                  <a:pt x="615" y="4324"/>
                </a:lnTo>
                <a:lnTo>
                  <a:pt x="2191" y="0"/>
                </a:lnTo>
                <a:lnTo>
                  <a:pt x="2188" y="0"/>
                </a:lnTo>
                <a:close/>
                <a:moveTo>
                  <a:pt x="2239" y="0"/>
                </a:moveTo>
                <a:lnTo>
                  <a:pt x="663" y="4324"/>
                </a:lnTo>
                <a:lnTo>
                  <a:pt x="666" y="4324"/>
                </a:lnTo>
                <a:lnTo>
                  <a:pt x="2242" y="0"/>
                </a:lnTo>
                <a:lnTo>
                  <a:pt x="2239" y="0"/>
                </a:lnTo>
                <a:close/>
                <a:moveTo>
                  <a:pt x="2290" y="0"/>
                </a:moveTo>
                <a:lnTo>
                  <a:pt x="714" y="4324"/>
                </a:lnTo>
                <a:lnTo>
                  <a:pt x="718" y="4324"/>
                </a:lnTo>
                <a:lnTo>
                  <a:pt x="2293" y="0"/>
                </a:lnTo>
                <a:lnTo>
                  <a:pt x="2290" y="0"/>
                </a:lnTo>
                <a:close/>
                <a:moveTo>
                  <a:pt x="2341" y="0"/>
                </a:moveTo>
                <a:lnTo>
                  <a:pt x="765" y="4324"/>
                </a:lnTo>
                <a:lnTo>
                  <a:pt x="769" y="4324"/>
                </a:lnTo>
                <a:lnTo>
                  <a:pt x="2344" y="0"/>
                </a:lnTo>
                <a:lnTo>
                  <a:pt x="2341" y="0"/>
                </a:lnTo>
                <a:close/>
                <a:moveTo>
                  <a:pt x="2392" y="0"/>
                </a:moveTo>
                <a:lnTo>
                  <a:pt x="816" y="4324"/>
                </a:lnTo>
                <a:lnTo>
                  <a:pt x="820" y="4324"/>
                </a:lnTo>
                <a:lnTo>
                  <a:pt x="2395" y="0"/>
                </a:lnTo>
                <a:lnTo>
                  <a:pt x="2392" y="0"/>
                </a:lnTo>
                <a:close/>
                <a:moveTo>
                  <a:pt x="2443" y="0"/>
                </a:moveTo>
                <a:lnTo>
                  <a:pt x="867" y="4324"/>
                </a:lnTo>
                <a:lnTo>
                  <a:pt x="871" y="4324"/>
                </a:lnTo>
                <a:lnTo>
                  <a:pt x="2447" y="0"/>
                </a:lnTo>
                <a:lnTo>
                  <a:pt x="2443" y="0"/>
                </a:lnTo>
                <a:close/>
                <a:moveTo>
                  <a:pt x="2494" y="0"/>
                </a:moveTo>
                <a:lnTo>
                  <a:pt x="918" y="4324"/>
                </a:lnTo>
                <a:lnTo>
                  <a:pt x="922" y="4324"/>
                </a:lnTo>
                <a:lnTo>
                  <a:pt x="2498" y="0"/>
                </a:lnTo>
                <a:lnTo>
                  <a:pt x="2494" y="0"/>
                </a:lnTo>
                <a:close/>
                <a:moveTo>
                  <a:pt x="2545" y="0"/>
                </a:moveTo>
                <a:lnTo>
                  <a:pt x="969" y="4324"/>
                </a:lnTo>
                <a:lnTo>
                  <a:pt x="973" y="4324"/>
                </a:lnTo>
                <a:lnTo>
                  <a:pt x="2549" y="0"/>
                </a:lnTo>
                <a:lnTo>
                  <a:pt x="2545" y="0"/>
                </a:lnTo>
                <a:close/>
                <a:moveTo>
                  <a:pt x="2596" y="0"/>
                </a:moveTo>
                <a:lnTo>
                  <a:pt x="1021" y="4324"/>
                </a:lnTo>
                <a:lnTo>
                  <a:pt x="1024" y="4324"/>
                </a:lnTo>
                <a:lnTo>
                  <a:pt x="2600" y="0"/>
                </a:lnTo>
                <a:lnTo>
                  <a:pt x="2596" y="0"/>
                </a:lnTo>
                <a:close/>
                <a:moveTo>
                  <a:pt x="2647" y="0"/>
                </a:moveTo>
                <a:lnTo>
                  <a:pt x="1072" y="4324"/>
                </a:lnTo>
                <a:lnTo>
                  <a:pt x="1075" y="4324"/>
                </a:lnTo>
                <a:lnTo>
                  <a:pt x="2651" y="0"/>
                </a:lnTo>
                <a:lnTo>
                  <a:pt x="2647" y="0"/>
                </a:lnTo>
                <a:close/>
                <a:moveTo>
                  <a:pt x="2699" y="0"/>
                </a:moveTo>
                <a:lnTo>
                  <a:pt x="1123" y="4324"/>
                </a:lnTo>
                <a:lnTo>
                  <a:pt x="1126" y="4324"/>
                </a:lnTo>
                <a:lnTo>
                  <a:pt x="2702" y="0"/>
                </a:lnTo>
                <a:lnTo>
                  <a:pt x="2699" y="0"/>
                </a:lnTo>
                <a:close/>
                <a:moveTo>
                  <a:pt x="2750" y="0"/>
                </a:moveTo>
                <a:lnTo>
                  <a:pt x="1174" y="4324"/>
                </a:lnTo>
                <a:lnTo>
                  <a:pt x="1177" y="4324"/>
                </a:lnTo>
                <a:lnTo>
                  <a:pt x="2753" y="0"/>
                </a:lnTo>
                <a:lnTo>
                  <a:pt x="2750" y="0"/>
                </a:lnTo>
                <a:close/>
                <a:moveTo>
                  <a:pt x="2801" y="0"/>
                </a:moveTo>
                <a:lnTo>
                  <a:pt x="1225" y="4324"/>
                </a:lnTo>
                <a:lnTo>
                  <a:pt x="1228" y="4324"/>
                </a:lnTo>
                <a:lnTo>
                  <a:pt x="2804" y="0"/>
                </a:lnTo>
                <a:lnTo>
                  <a:pt x="2801" y="0"/>
                </a:lnTo>
                <a:close/>
                <a:moveTo>
                  <a:pt x="2852" y="0"/>
                </a:moveTo>
                <a:lnTo>
                  <a:pt x="1276" y="4324"/>
                </a:lnTo>
                <a:lnTo>
                  <a:pt x="1279" y="4324"/>
                </a:lnTo>
                <a:lnTo>
                  <a:pt x="2855" y="0"/>
                </a:lnTo>
                <a:lnTo>
                  <a:pt x="2852" y="0"/>
                </a:lnTo>
                <a:close/>
                <a:moveTo>
                  <a:pt x="2903" y="0"/>
                </a:moveTo>
                <a:lnTo>
                  <a:pt x="1327" y="4324"/>
                </a:lnTo>
                <a:lnTo>
                  <a:pt x="1330" y="4324"/>
                </a:lnTo>
                <a:lnTo>
                  <a:pt x="2906" y="0"/>
                </a:lnTo>
                <a:lnTo>
                  <a:pt x="2903" y="0"/>
                </a:lnTo>
                <a:close/>
                <a:moveTo>
                  <a:pt x="2954" y="0"/>
                </a:moveTo>
                <a:lnTo>
                  <a:pt x="1378" y="4324"/>
                </a:lnTo>
                <a:lnTo>
                  <a:pt x="1382" y="4324"/>
                </a:lnTo>
                <a:lnTo>
                  <a:pt x="2957" y="0"/>
                </a:lnTo>
                <a:lnTo>
                  <a:pt x="2954" y="0"/>
                </a:lnTo>
                <a:close/>
                <a:moveTo>
                  <a:pt x="3005" y="0"/>
                </a:moveTo>
                <a:lnTo>
                  <a:pt x="1429" y="4324"/>
                </a:lnTo>
                <a:lnTo>
                  <a:pt x="1433" y="4324"/>
                </a:lnTo>
                <a:lnTo>
                  <a:pt x="3008" y="0"/>
                </a:lnTo>
                <a:lnTo>
                  <a:pt x="3005" y="0"/>
                </a:lnTo>
                <a:close/>
                <a:moveTo>
                  <a:pt x="3056" y="0"/>
                </a:moveTo>
                <a:lnTo>
                  <a:pt x="1480" y="4324"/>
                </a:lnTo>
                <a:lnTo>
                  <a:pt x="1484" y="4324"/>
                </a:lnTo>
                <a:lnTo>
                  <a:pt x="3059" y="0"/>
                </a:lnTo>
                <a:lnTo>
                  <a:pt x="3056" y="0"/>
                </a:lnTo>
                <a:close/>
                <a:moveTo>
                  <a:pt x="3107" y="0"/>
                </a:moveTo>
                <a:lnTo>
                  <a:pt x="1531" y="4324"/>
                </a:lnTo>
                <a:lnTo>
                  <a:pt x="1535" y="4324"/>
                </a:lnTo>
                <a:lnTo>
                  <a:pt x="3111" y="0"/>
                </a:lnTo>
                <a:lnTo>
                  <a:pt x="3107" y="0"/>
                </a:lnTo>
                <a:close/>
                <a:moveTo>
                  <a:pt x="3158" y="0"/>
                </a:moveTo>
                <a:lnTo>
                  <a:pt x="1582" y="4324"/>
                </a:lnTo>
                <a:lnTo>
                  <a:pt x="1586" y="4324"/>
                </a:lnTo>
                <a:lnTo>
                  <a:pt x="3162" y="0"/>
                </a:lnTo>
                <a:lnTo>
                  <a:pt x="3158" y="0"/>
                </a:lnTo>
                <a:close/>
                <a:moveTo>
                  <a:pt x="3209" y="0"/>
                </a:moveTo>
                <a:lnTo>
                  <a:pt x="1634" y="4324"/>
                </a:lnTo>
                <a:lnTo>
                  <a:pt x="1637" y="4324"/>
                </a:lnTo>
                <a:lnTo>
                  <a:pt x="3213" y="0"/>
                </a:lnTo>
                <a:lnTo>
                  <a:pt x="3209" y="0"/>
                </a:lnTo>
                <a:close/>
                <a:moveTo>
                  <a:pt x="3260" y="0"/>
                </a:moveTo>
                <a:lnTo>
                  <a:pt x="1685" y="4324"/>
                </a:lnTo>
                <a:lnTo>
                  <a:pt x="1688" y="4324"/>
                </a:lnTo>
                <a:lnTo>
                  <a:pt x="3264" y="0"/>
                </a:lnTo>
                <a:lnTo>
                  <a:pt x="3260" y="0"/>
                </a:lnTo>
                <a:close/>
                <a:moveTo>
                  <a:pt x="3311" y="0"/>
                </a:moveTo>
                <a:lnTo>
                  <a:pt x="1736" y="4324"/>
                </a:lnTo>
                <a:lnTo>
                  <a:pt x="1739" y="4324"/>
                </a:lnTo>
                <a:lnTo>
                  <a:pt x="3315" y="0"/>
                </a:lnTo>
                <a:lnTo>
                  <a:pt x="3311" y="0"/>
                </a:lnTo>
                <a:close/>
                <a:moveTo>
                  <a:pt x="3363" y="0"/>
                </a:moveTo>
                <a:lnTo>
                  <a:pt x="1787" y="4324"/>
                </a:lnTo>
                <a:lnTo>
                  <a:pt x="1790" y="4324"/>
                </a:lnTo>
                <a:lnTo>
                  <a:pt x="3366" y="0"/>
                </a:lnTo>
                <a:lnTo>
                  <a:pt x="3363" y="0"/>
                </a:lnTo>
                <a:close/>
                <a:moveTo>
                  <a:pt x="3414" y="0"/>
                </a:moveTo>
                <a:lnTo>
                  <a:pt x="1838" y="4324"/>
                </a:lnTo>
                <a:lnTo>
                  <a:pt x="1841" y="4324"/>
                </a:lnTo>
                <a:lnTo>
                  <a:pt x="3417" y="0"/>
                </a:lnTo>
                <a:lnTo>
                  <a:pt x="3414" y="0"/>
                </a:lnTo>
                <a:close/>
                <a:moveTo>
                  <a:pt x="3465" y="0"/>
                </a:moveTo>
                <a:lnTo>
                  <a:pt x="1889" y="4324"/>
                </a:lnTo>
                <a:lnTo>
                  <a:pt x="1892" y="4324"/>
                </a:lnTo>
                <a:lnTo>
                  <a:pt x="3468" y="0"/>
                </a:lnTo>
                <a:lnTo>
                  <a:pt x="3465" y="0"/>
                </a:lnTo>
                <a:close/>
                <a:moveTo>
                  <a:pt x="3516" y="0"/>
                </a:moveTo>
                <a:lnTo>
                  <a:pt x="1939" y="4324"/>
                </a:lnTo>
                <a:lnTo>
                  <a:pt x="1942" y="4324"/>
                </a:lnTo>
                <a:lnTo>
                  <a:pt x="3519" y="0"/>
                </a:lnTo>
                <a:lnTo>
                  <a:pt x="3516" y="0"/>
                </a:lnTo>
                <a:close/>
                <a:moveTo>
                  <a:pt x="3567" y="0"/>
                </a:moveTo>
                <a:lnTo>
                  <a:pt x="1990" y="4324"/>
                </a:lnTo>
                <a:lnTo>
                  <a:pt x="1993" y="4324"/>
                </a:lnTo>
                <a:lnTo>
                  <a:pt x="3570" y="0"/>
                </a:lnTo>
                <a:lnTo>
                  <a:pt x="3567" y="0"/>
                </a:lnTo>
                <a:close/>
                <a:moveTo>
                  <a:pt x="3618" y="0"/>
                </a:moveTo>
                <a:lnTo>
                  <a:pt x="2041" y="4324"/>
                </a:lnTo>
                <a:lnTo>
                  <a:pt x="2045" y="4324"/>
                </a:lnTo>
                <a:lnTo>
                  <a:pt x="3621" y="0"/>
                </a:lnTo>
                <a:lnTo>
                  <a:pt x="3618" y="0"/>
                </a:lnTo>
                <a:close/>
                <a:moveTo>
                  <a:pt x="3669" y="0"/>
                </a:moveTo>
                <a:lnTo>
                  <a:pt x="2092" y="4324"/>
                </a:lnTo>
                <a:lnTo>
                  <a:pt x="2096" y="4324"/>
                </a:lnTo>
                <a:lnTo>
                  <a:pt x="3672" y="0"/>
                </a:lnTo>
                <a:lnTo>
                  <a:pt x="3669" y="0"/>
                </a:lnTo>
                <a:close/>
                <a:moveTo>
                  <a:pt x="3720" y="0"/>
                </a:moveTo>
                <a:lnTo>
                  <a:pt x="2143" y="4324"/>
                </a:lnTo>
                <a:lnTo>
                  <a:pt x="2147" y="4324"/>
                </a:lnTo>
                <a:lnTo>
                  <a:pt x="3724" y="0"/>
                </a:lnTo>
                <a:lnTo>
                  <a:pt x="3720" y="0"/>
                </a:lnTo>
                <a:close/>
                <a:moveTo>
                  <a:pt x="3771" y="0"/>
                </a:moveTo>
                <a:lnTo>
                  <a:pt x="2194" y="4324"/>
                </a:lnTo>
                <a:lnTo>
                  <a:pt x="2198" y="4324"/>
                </a:lnTo>
                <a:lnTo>
                  <a:pt x="3775" y="0"/>
                </a:lnTo>
                <a:lnTo>
                  <a:pt x="3771" y="0"/>
                </a:lnTo>
                <a:close/>
                <a:moveTo>
                  <a:pt x="3822" y="0"/>
                </a:moveTo>
                <a:lnTo>
                  <a:pt x="2245" y="4324"/>
                </a:lnTo>
                <a:lnTo>
                  <a:pt x="2249" y="4324"/>
                </a:lnTo>
                <a:lnTo>
                  <a:pt x="3826" y="0"/>
                </a:lnTo>
                <a:lnTo>
                  <a:pt x="3822" y="0"/>
                </a:lnTo>
                <a:close/>
                <a:moveTo>
                  <a:pt x="3873" y="0"/>
                </a:moveTo>
                <a:lnTo>
                  <a:pt x="2297" y="4324"/>
                </a:lnTo>
                <a:lnTo>
                  <a:pt x="2300" y="4324"/>
                </a:lnTo>
                <a:lnTo>
                  <a:pt x="3877" y="0"/>
                </a:lnTo>
                <a:lnTo>
                  <a:pt x="3873" y="0"/>
                </a:lnTo>
                <a:close/>
                <a:moveTo>
                  <a:pt x="3924" y="0"/>
                </a:moveTo>
                <a:lnTo>
                  <a:pt x="2348" y="4324"/>
                </a:lnTo>
                <a:lnTo>
                  <a:pt x="2351" y="4324"/>
                </a:lnTo>
                <a:lnTo>
                  <a:pt x="3928" y="0"/>
                </a:lnTo>
                <a:lnTo>
                  <a:pt x="3924" y="0"/>
                </a:lnTo>
                <a:close/>
                <a:moveTo>
                  <a:pt x="3975" y="0"/>
                </a:moveTo>
                <a:lnTo>
                  <a:pt x="2399" y="4324"/>
                </a:lnTo>
                <a:lnTo>
                  <a:pt x="2402" y="4324"/>
                </a:lnTo>
                <a:lnTo>
                  <a:pt x="3979" y="0"/>
                </a:lnTo>
                <a:lnTo>
                  <a:pt x="3975" y="0"/>
                </a:lnTo>
                <a:close/>
                <a:moveTo>
                  <a:pt x="4027" y="0"/>
                </a:moveTo>
                <a:lnTo>
                  <a:pt x="2450" y="4324"/>
                </a:lnTo>
                <a:lnTo>
                  <a:pt x="2453" y="4324"/>
                </a:lnTo>
                <a:lnTo>
                  <a:pt x="4030" y="0"/>
                </a:lnTo>
                <a:lnTo>
                  <a:pt x="4027" y="0"/>
                </a:lnTo>
                <a:close/>
                <a:moveTo>
                  <a:pt x="4078" y="0"/>
                </a:moveTo>
                <a:lnTo>
                  <a:pt x="2501" y="4324"/>
                </a:lnTo>
                <a:lnTo>
                  <a:pt x="2504" y="4324"/>
                </a:lnTo>
                <a:lnTo>
                  <a:pt x="4081" y="0"/>
                </a:lnTo>
                <a:lnTo>
                  <a:pt x="4078" y="0"/>
                </a:lnTo>
                <a:close/>
                <a:moveTo>
                  <a:pt x="4129" y="0"/>
                </a:moveTo>
                <a:lnTo>
                  <a:pt x="2552" y="4324"/>
                </a:lnTo>
                <a:lnTo>
                  <a:pt x="2555" y="4324"/>
                </a:lnTo>
                <a:lnTo>
                  <a:pt x="4132" y="0"/>
                </a:lnTo>
                <a:lnTo>
                  <a:pt x="4129" y="0"/>
                </a:lnTo>
                <a:close/>
                <a:moveTo>
                  <a:pt x="4180" y="0"/>
                </a:moveTo>
                <a:lnTo>
                  <a:pt x="2603" y="4324"/>
                </a:lnTo>
                <a:lnTo>
                  <a:pt x="2606" y="4324"/>
                </a:lnTo>
                <a:lnTo>
                  <a:pt x="4183" y="0"/>
                </a:lnTo>
                <a:lnTo>
                  <a:pt x="4180" y="0"/>
                </a:lnTo>
                <a:close/>
                <a:moveTo>
                  <a:pt x="4231" y="0"/>
                </a:moveTo>
                <a:lnTo>
                  <a:pt x="2654" y="4324"/>
                </a:lnTo>
                <a:lnTo>
                  <a:pt x="2658" y="4324"/>
                </a:lnTo>
                <a:lnTo>
                  <a:pt x="4234" y="0"/>
                </a:lnTo>
                <a:lnTo>
                  <a:pt x="4231" y="0"/>
                </a:lnTo>
                <a:close/>
                <a:moveTo>
                  <a:pt x="554" y="0"/>
                </a:moveTo>
                <a:lnTo>
                  <a:pt x="0" y="1519"/>
                </a:lnTo>
                <a:lnTo>
                  <a:pt x="0" y="1529"/>
                </a:lnTo>
                <a:lnTo>
                  <a:pt x="558" y="0"/>
                </a:lnTo>
                <a:lnTo>
                  <a:pt x="554" y="0"/>
                </a:lnTo>
                <a:close/>
                <a:moveTo>
                  <a:pt x="605" y="0"/>
                </a:moveTo>
                <a:lnTo>
                  <a:pt x="0" y="1660"/>
                </a:lnTo>
                <a:lnTo>
                  <a:pt x="0" y="1670"/>
                </a:lnTo>
                <a:lnTo>
                  <a:pt x="609" y="0"/>
                </a:lnTo>
                <a:lnTo>
                  <a:pt x="605" y="0"/>
                </a:lnTo>
                <a:close/>
                <a:moveTo>
                  <a:pt x="656" y="0"/>
                </a:moveTo>
                <a:lnTo>
                  <a:pt x="0" y="1800"/>
                </a:lnTo>
                <a:lnTo>
                  <a:pt x="0" y="1810"/>
                </a:lnTo>
                <a:lnTo>
                  <a:pt x="660" y="0"/>
                </a:lnTo>
                <a:lnTo>
                  <a:pt x="656" y="0"/>
                </a:lnTo>
                <a:close/>
                <a:moveTo>
                  <a:pt x="707" y="0"/>
                </a:moveTo>
                <a:lnTo>
                  <a:pt x="0" y="1940"/>
                </a:lnTo>
                <a:lnTo>
                  <a:pt x="0" y="1950"/>
                </a:lnTo>
                <a:lnTo>
                  <a:pt x="711" y="0"/>
                </a:lnTo>
                <a:lnTo>
                  <a:pt x="707" y="0"/>
                </a:lnTo>
                <a:close/>
                <a:moveTo>
                  <a:pt x="758" y="0"/>
                </a:moveTo>
                <a:lnTo>
                  <a:pt x="0" y="2080"/>
                </a:lnTo>
                <a:lnTo>
                  <a:pt x="0" y="2089"/>
                </a:lnTo>
                <a:lnTo>
                  <a:pt x="762" y="0"/>
                </a:lnTo>
                <a:lnTo>
                  <a:pt x="758" y="0"/>
                </a:lnTo>
                <a:close/>
                <a:moveTo>
                  <a:pt x="810" y="0"/>
                </a:moveTo>
                <a:lnTo>
                  <a:pt x="0" y="2220"/>
                </a:lnTo>
                <a:lnTo>
                  <a:pt x="0" y="2229"/>
                </a:lnTo>
                <a:lnTo>
                  <a:pt x="813" y="0"/>
                </a:lnTo>
                <a:lnTo>
                  <a:pt x="810" y="0"/>
                </a:lnTo>
                <a:close/>
                <a:moveTo>
                  <a:pt x="861" y="0"/>
                </a:moveTo>
                <a:lnTo>
                  <a:pt x="0" y="2360"/>
                </a:lnTo>
                <a:lnTo>
                  <a:pt x="0" y="2369"/>
                </a:lnTo>
                <a:lnTo>
                  <a:pt x="864" y="0"/>
                </a:lnTo>
                <a:lnTo>
                  <a:pt x="861" y="0"/>
                </a:lnTo>
                <a:close/>
                <a:moveTo>
                  <a:pt x="912" y="0"/>
                </a:moveTo>
                <a:lnTo>
                  <a:pt x="0" y="2500"/>
                </a:lnTo>
                <a:lnTo>
                  <a:pt x="0" y="2509"/>
                </a:lnTo>
                <a:lnTo>
                  <a:pt x="915" y="0"/>
                </a:lnTo>
                <a:lnTo>
                  <a:pt x="912" y="0"/>
                </a:lnTo>
                <a:close/>
                <a:moveTo>
                  <a:pt x="963" y="0"/>
                </a:moveTo>
                <a:lnTo>
                  <a:pt x="0" y="2640"/>
                </a:lnTo>
                <a:lnTo>
                  <a:pt x="0" y="2649"/>
                </a:lnTo>
                <a:lnTo>
                  <a:pt x="966" y="0"/>
                </a:lnTo>
                <a:lnTo>
                  <a:pt x="963" y="0"/>
                </a:lnTo>
                <a:close/>
                <a:moveTo>
                  <a:pt x="1014" y="0"/>
                </a:moveTo>
                <a:lnTo>
                  <a:pt x="0" y="2781"/>
                </a:lnTo>
                <a:lnTo>
                  <a:pt x="0" y="2790"/>
                </a:lnTo>
                <a:lnTo>
                  <a:pt x="1017" y="0"/>
                </a:lnTo>
                <a:lnTo>
                  <a:pt x="1014" y="0"/>
                </a:lnTo>
                <a:close/>
                <a:moveTo>
                  <a:pt x="1065" y="0"/>
                </a:moveTo>
                <a:lnTo>
                  <a:pt x="0" y="2921"/>
                </a:lnTo>
                <a:lnTo>
                  <a:pt x="0" y="2930"/>
                </a:lnTo>
                <a:lnTo>
                  <a:pt x="1068" y="0"/>
                </a:lnTo>
                <a:lnTo>
                  <a:pt x="1065" y="0"/>
                </a:lnTo>
                <a:close/>
                <a:moveTo>
                  <a:pt x="1116" y="0"/>
                </a:moveTo>
                <a:lnTo>
                  <a:pt x="0" y="3061"/>
                </a:lnTo>
                <a:lnTo>
                  <a:pt x="0" y="3070"/>
                </a:lnTo>
                <a:lnTo>
                  <a:pt x="1119" y="0"/>
                </a:lnTo>
                <a:lnTo>
                  <a:pt x="1116" y="0"/>
                </a:lnTo>
                <a:close/>
                <a:moveTo>
                  <a:pt x="1167" y="0"/>
                </a:moveTo>
                <a:lnTo>
                  <a:pt x="0" y="3201"/>
                </a:lnTo>
                <a:lnTo>
                  <a:pt x="0" y="3210"/>
                </a:lnTo>
                <a:lnTo>
                  <a:pt x="1171" y="0"/>
                </a:lnTo>
                <a:lnTo>
                  <a:pt x="1167" y="0"/>
                </a:lnTo>
                <a:close/>
                <a:moveTo>
                  <a:pt x="1218" y="0"/>
                </a:moveTo>
                <a:lnTo>
                  <a:pt x="0" y="3341"/>
                </a:lnTo>
                <a:lnTo>
                  <a:pt x="0" y="3350"/>
                </a:lnTo>
                <a:lnTo>
                  <a:pt x="1222" y="0"/>
                </a:lnTo>
                <a:lnTo>
                  <a:pt x="1218" y="0"/>
                </a:lnTo>
                <a:close/>
                <a:moveTo>
                  <a:pt x="1269" y="0"/>
                </a:moveTo>
                <a:lnTo>
                  <a:pt x="0" y="3481"/>
                </a:lnTo>
                <a:lnTo>
                  <a:pt x="0" y="3490"/>
                </a:lnTo>
                <a:lnTo>
                  <a:pt x="1273" y="0"/>
                </a:lnTo>
                <a:lnTo>
                  <a:pt x="1269" y="0"/>
                </a:lnTo>
                <a:close/>
                <a:moveTo>
                  <a:pt x="1320" y="0"/>
                </a:moveTo>
                <a:lnTo>
                  <a:pt x="0" y="3620"/>
                </a:lnTo>
                <a:lnTo>
                  <a:pt x="0" y="3630"/>
                </a:lnTo>
                <a:lnTo>
                  <a:pt x="1324" y="0"/>
                </a:lnTo>
                <a:lnTo>
                  <a:pt x="1320" y="0"/>
                </a:lnTo>
                <a:close/>
                <a:moveTo>
                  <a:pt x="1371" y="0"/>
                </a:moveTo>
                <a:lnTo>
                  <a:pt x="0" y="3760"/>
                </a:lnTo>
                <a:lnTo>
                  <a:pt x="0" y="3770"/>
                </a:lnTo>
                <a:lnTo>
                  <a:pt x="1375" y="0"/>
                </a:lnTo>
                <a:lnTo>
                  <a:pt x="1371" y="0"/>
                </a:lnTo>
                <a:close/>
                <a:moveTo>
                  <a:pt x="1423" y="0"/>
                </a:moveTo>
                <a:lnTo>
                  <a:pt x="0" y="3901"/>
                </a:lnTo>
                <a:lnTo>
                  <a:pt x="0" y="3911"/>
                </a:lnTo>
                <a:lnTo>
                  <a:pt x="1426" y="0"/>
                </a:lnTo>
                <a:lnTo>
                  <a:pt x="1423" y="0"/>
                </a:lnTo>
                <a:close/>
                <a:moveTo>
                  <a:pt x="1474" y="0"/>
                </a:moveTo>
                <a:lnTo>
                  <a:pt x="0" y="4041"/>
                </a:lnTo>
                <a:lnTo>
                  <a:pt x="0" y="4051"/>
                </a:lnTo>
                <a:lnTo>
                  <a:pt x="1477" y="0"/>
                </a:lnTo>
                <a:lnTo>
                  <a:pt x="1474" y="0"/>
                </a:lnTo>
                <a:close/>
                <a:moveTo>
                  <a:pt x="1525" y="0"/>
                </a:moveTo>
                <a:lnTo>
                  <a:pt x="0" y="4181"/>
                </a:lnTo>
                <a:lnTo>
                  <a:pt x="0" y="4191"/>
                </a:lnTo>
                <a:lnTo>
                  <a:pt x="1528" y="0"/>
                </a:lnTo>
                <a:lnTo>
                  <a:pt x="1525" y="0"/>
                </a:lnTo>
                <a:close/>
                <a:moveTo>
                  <a:pt x="1576" y="0"/>
                </a:moveTo>
                <a:lnTo>
                  <a:pt x="0" y="4321"/>
                </a:lnTo>
                <a:lnTo>
                  <a:pt x="0" y="4324"/>
                </a:lnTo>
                <a:lnTo>
                  <a:pt x="2" y="4324"/>
                </a:lnTo>
                <a:lnTo>
                  <a:pt x="1579" y="0"/>
                </a:lnTo>
                <a:lnTo>
                  <a:pt x="1576" y="0"/>
                </a:lnTo>
                <a:close/>
                <a:moveTo>
                  <a:pt x="1627" y="0"/>
                </a:moveTo>
                <a:lnTo>
                  <a:pt x="50" y="4324"/>
                </a:lnTo>
                <a:lnTo>
                  <a:pt x="53" y="4324"/>
                </a:lnTo>
                <a:lnTo>
                  <a:pt x="1630" y="0"/>
                </a:lnTo>
                <a:lnTo>
                  <a:pt x="1627" y="0"/>
                </a:lnTo>
                <a:close/>
                <a:moveTo>
                  <a:pt x="1678" y="0"/>
                </a:moveTo>
                <a:lnTo>
                  <a:pt x="101" y="4324"/>
                </a:lnTo>
                <a:lnTo>
                  <a:pt x="105" y="4324"/>
                </a:lnTo>
                <a:lnTo>
                  <a:pt x="1681" y="0"/>
                </a:lnTo>
                <a:lnTo>
                  <a:pt x="1678" y="0"/>
                </a:lnTo>
                <a:close/>
                <a:moveTo>
                  <a:pt x="1729" y="0"/>
                </a:moveTo>
                <a:lnTo>
                  <a:pt x="152" y="4324"/>
                </a:lnTo>
                <a:lnTo>
                  <a:pt x="156" y="4324"/>
                </a:lnTo>
                <a:lnTo>
                  <a:pt x="1732" y="0"/>
                </a:lnTo>
                <a:lnTo>
                  <a:pt x="1729" y="0"/>
                </a:lnTo>
                <a:close/>
                <a:moveTo>
                  <a:pt x="1780" y="0"/>
                </a:moveTo>
                <a:lnTo>
                  <a:pt x="203" y="4324"/>
                </a:lnTo>
                <a:lnTo>
                  <a:pt x="207" y="4324"/>
                </a:lnTo>
                <a:lnTo>
                  <a:pt x="1783" y="0"/>
                </a:lnTo>
                <a:lnTo>
                  <a:pt x="1780" y="0"/>
                </a:lnTo>
                <a:close/>
                <a:moveTo>
                  <a:pt x="1831" y="0"/>
                </a:moveTo>
                <a:lnTo>
                  <a:pt x="254" y="4324"/>
                </a:lnTo>
                <a:lnTo>
                  <a:pt x="258" y="4324"/>
                </a:lnTo>
                <a:lnTo>
                  <a:pt x="1835" y="0"/>
                </a:lnTo>
                <a:lnTo>
                  <a:pt x="1831" y="0"/>
                </a:lnTo>
                <a:close/>
                <a:moveTo>
                  <a:pt x="1882" y="0"/>
                </a:moveTo>
                <a:lnTo>
                  <a:pt x="305" y="4324"/>
                </a:lnTo>
                <a:lnTo>
                  <a:pt x="309" y="4324"/>
                </a:lnTo>
                <a:lnTo>
                  <a:pt x="1886" y="0"/>
                </a:lnTo>
                <a:lnTo>
                  <a:pt x="1882" y="0"/>
                </a:lnTo>
                <a:close/>
                <a:moveTo>
                  <a:pt x="1932" y="0"/>
                </a:moveTo>
                <a:lnTo>
                  <a:pt x="357" y="4324"/>
                </a:lnTo>
                <a:lnTo>
                  <a:pt x="360" y="4324"/>
                </a:lnTo>
                <a:lnTo>
                  <a:pt x="1936" y="0"/>
                </a:lnTo>
                <a:lnTo>
                  <a:pt x="1932" y="0"/>
                </a:lnTo>
                <a:close/>
                <a:moveTo>
                  <a:pt x="6631" y="0"/>
                </a:moveTo>
                <a:lnTo>
                  <a:pt x="5055" y="4324"/>
                </a:lnTo>
                <a:lnTo>
                  <a:pt x="5058" y="4324"/>
                </a:lnTo>
                <a:lnTo>
                  <a:pt x="6634" y="0"/>
                </a:lnTo>
                <a:lnTo>
                  <a:pt x="6631" y="0"/>
                </a:lnTo>
                <a:close/>
                <a:moveTo>
                  <a:pt x="6580" y="0"/>
                </a:moveTo>
                <a:lnTo>
                  <a:pt x="5004" y="4324"/>
                </a:lnTo>
                <a:lnTo>
                  <a:pt x="5007" y="4324"/>
                </a:lnTo>
                <a:lnTo>
                  <a:pt x="6583" y="0"/>
                </a:lnTo>
                <a:lnTo>
                  <a:pt x="6580" y="0"/>
                </a:lnTo>
                <a:close/>
                <a:moveTo>
                  <a:pt x="6682" y="0"/>
                </a:moveTo>
                <a:lnTo>
                  <a:pt x="5106" y="4324"/>
                </a:lnTo>
                <a:lnTo>
                  <a:pt x="5109" y="4324"/>
                </a:lnTo>
                <a:lnTo>
                  <a:pt x="6685" y="0"/>
                </a:lnTo>
                <a:lnTo>
                  <a:pt x="6682" y="0"/>
                </a:lnTo>
                <a:close/>
                <a:moveTo>
                  <a:pt x="6733" y="0"/>
                </a:moveTo>
                <a:lnTo>
                  <a:pt x="5157" y="4324"/>
                </a:lnTo>
                <a:lnTo>
                  <a:pt x="5160" y="4324"/>
                </a:lnTo>
                <a:lnTo>
                  <a:pt x="6736" y="0"/>
                </a:lnTo>
                <a:lnTo>
                  <a:pt x="6733" y="0"/>
                </a:lnTo>
                <a:close/>
                <a:moveTo>
                  <a:pt x="6784" y="0"/>
                </a:moveTo>
                <a:lnTo>
                  <a:pt x="5208" y="4324"/>
                </a:lnTo>
                <a:lnTo>
                  <a:pt x="5211" y="4324"/>
                </a:lnTo>
                <a:lnTo>
                  <a:pt x="6787" y="0"/>
                </a:lnTo>
                <a:lnTo>
                  <a:pt x="6784" y="0"/>
                </a:lnTo>
                <a:close/>
                <a:moveTo>
                  <a:pt x="6835" y="0"/>
                </a:moveTo>
                <a:lnTo>
                  <a:pt x="5259" y="4324"/>
                </a:lnTo>
                <a:lnTo>
                  <a:pt x="5263" y="4324"/>
                </a:lnTo>
                <a:lnTo>
                  <a:pt x="6838" y="0"/>
                </a:lnTo>
                <a:lnTo>
                  <a:pt x="6835" y="0"/>
                </a:lnTo>
                <a:close/>
                <a:moveTo>
                  <a:pt x="6886" y="0"/>
                </a:moveTo>
                <a:lnTo>
                  <a:pt x="5310" y="4324"/>
                </a:lnTo>
                <a:lnTo>
                  <a:pt x="5314" y="4324"/>
                </a:lnTo>
                <a:lnTo>
                  <a:pt x="6889" y="0"/>
                </a:lnTo>
                <a:lnTo>
                  <a:pt x="6886" y="0"/>
                </a:lnTo>
                <a:close/>
                <a:moveTo>
                  <a:pt x="6937" y="0"/>
                </a:moveTo>
                <a:lnTo>
                  <a:pt x="5361" y="4324"/>
                </a:lnTo>
                <a:lnTo>
                  <a:pt x="5365" y="4324"/>
                </a:lnTo>
                <a:lnTo>
                  <a:pt x="6940" y="0"/>
                </a:lnTo>
                <a:lnTo>
                  <a:pt x="6937" y="0"/>
                </a:lnTo>
                <a:close/>
                <a:moveTo>
                  <a:pt x="6988" y="0"/>
                </a:moveTo>
                <a:lnTo>
                  <a:pt x="5412" y="4324"/>
                </a:lnTo>
                <a:lnTo>
                  <a:pt x="5416" y="4324"/>
                </a:lnTo>
                <a:lnTo>
                  <a:pt x="6992" y="0"/>
                </a:lnTo>
                <a:lnTo>
                  <a:pt x="6988" y="0"/>
                </a:lnTo>
                <a:close/>
                <a:moveTo>
                  <a:pt x="7039" y="0"/>
                </a:moveTo>
                <a:lnTo>
                  <a:pt x="5463" y="4324"/>
                </a:lnTo>
                <a:lnTo>
                  <a:pt x="5467" y="4324"/>
                </a:lnTo>
                <a:lnTo>
                  <a:pt x="7043" y="0"/>
                </a:lnTo>
                <a:lnTo>
                  <a:pt x="7039" y="0"/>
                </a:lnTo>
                <a:close/>
                <a:moveTo>
                  <a:pt x="7090" y="0"/>
                </a:moveTo>
                <a:lnTo>
                  <a:pt x="5515" y="4324"/>
                </a:lnTo>
                <a:lnTo>
                  <a:pt x="5518" y="4324"/>
                </a:lnTo>
                <a:lnTo>
                  <a:pt x="7094" y="0"/>
                </a:lnTo>
                <a:lnTo>
                  <a:pt x="7090" y="0"/>
                </a:lnTo>
                <a:close/>
                <a:moveTo>
                  <a:pt x="7141" y="0"/>
                </a:moveTo>
                <a:lnTo>
                  <a:pt x="5566" y="4324"/>
                </a:lnTo>
                <a:lnTo>
                  <a:pt x="5569" y="4324"/>
                </a:lnTo>
                <a:lnTo>
                  <a:pt x="7145" y="0"/>
                </a:lnTo>
                <a:lnTo>
                  <a:pt x="7141" y="0"/>
                </a:lnTo>
                <a:close/>
                <a:moveTo>
                  <a:pt x="7192" y="0"/>
                </a:moveTo>
                <a:lnTo>
                  <a:pt x="5617" y="4324"/>
                </a:lnTo>
                <a:lnTo>
                  <a:pt x="5620" y="4324"/>
                </a:lnTo>
                <a:lnTo>
                  <a:pt x="7196" y="0"/>
                </a:lnTo>
                <a:lnTo>
                  <a:pt x="7192" y="0"/>
                </a:lnTo>
                <a:close/>
                <a:moveTo>
                  <a:pt x="7244" y="0"/>
                </a:moveTo>
                <a:lnTo>
                  <a:pt x="5668" y="4324"/>
                </a:lnTo>
                <a:lnTo>
                  <a:pt x="5671" y="4324"/>
                </a:lnTo>
                <a:lnTo>
                  <a:pt x="7247" y="0"/>
                </a:lnTo>
                <a:lnTo>
                  <a:pt x="7244" y="0"/>
                </a:lnTo>
                <a:close/>
                <a:moveTo>
                  <a:pt x="7295" y="0"/>
                </a:moveTo>
                <a:lnTo>
                  <a:pt x="5719" y="4324"/>
                </a:lnTo>
                <a:lnTo>
                  <a:pt x="5722" y="4324"/>
                </a:lnTo>
                <a:lnTo>
                  <a:pt x="7298" y="0"/>
                </a:lnTo>
                <a:lnTo>
                  <a:pt x="7295" y="0"/>
                </a:lnTo>
                <a:close/>
                <a:moveTo>
                  <a:pt x="7346" y="0"/>
                </a:moveTo>
                <a:lnTo>
                  <a:pt x="5769" y="4324"/>
                </a:lnTo>
                <a:lnTo>
                  <a:pt x="5772" y="4324"/>
                </a:lnTo>
                <a:lnTo>
                  <a:pt x="7349" y="0"/>
                </a:lnTo>
                <a:lnTo>
                  <a:pt x="7346" y="0"/>
                </a:lnTo>
                <a:close/>
                <a:moveTo>
                  <a:pt x="7397" y="0"/>
                </a:moveTo>
                <a:lnTo>
                  <a:pt x="5820" y="4324"/>
                </a:lnTo>
                <a:lnTo>
                  <a:pt x="5823" y="4324"/>
                </a:lnTo>
                <a:lnTo>
                  <a:pt x="7400" y="0"/>
                </a:lnTo>
                <a:lnTo>
                  <a:pt x="7397" y="0"/>
                </a:lnTo>
                <a:close/>
                <a:moveTo>
                  <a:pt x="7448" y="0"/>
                </a:moveTo>
                <a:lnTo>
                  <a:pt x="5871" y="4324"/>
                </a:lnTo>
                <a:lnTo>
                  <a:pt x="5874" y="4324"/>
                </a:lnTo>
                <a:lnTo>
                  <a:pt x="7451" y="0"/>
                </a:lnTo>
                <a:lnTo>
                  <a:pt x="7448" y="0"/>
                </a:lnTo>
                <a:close/>
                <a:moveTo>
                  <a:pt x="7499" y="0"/>
                </a:moveTo>
                <a:lnTo>
                  <a:pt x="5922" y="4324"/>
                </a:lnTo>
                <a:lnTo>
                  <a:pt x="5926" y="4324"/>
                </a:lnTo>
                <a:lnTo>
                  <a:pt x="7502" y="0"/>
                </a:lnTo>
                <a:lnTo>
                  <a:pt x="7499" y="0"/>
                </a:lnTo>
                <a:close/>
                <a:moveTo>
                  <a:pt x="7550" y="0"/>
                </a:moveTo>
                <a:lnTo>
                  <a:pt x="5973" y="4324"/>
                </a:lnTo>
                <a:lnTo>
                  <a:pt x="5977" y="4324"/>
                </a:lnTo>
                <a:lnTo>
                  <a:pt x="7553" y="0"/>
                </a:lnTo>
                <a:lnTo>
                  <a:pt x="7550" y="0"/>
                </a:lnTo>
                <a:close/>
                <a:moveTo>
                  <a:pt x="7601" y="0"/>
                </a:moveTo>
                <a:lnTo>
                  <a:pt x="6024" y="4324"/>
                </a:lnTo>
                <a:lnTo>
                  <a:pt x="6028" y="4324"/>
                </a:lnTo>
                <a:lnTo>
                  <a:pt x="7605" y="0"/>
                </a:lnTo>
                <a:lnTo>
                  <a:pt x="7601" y="0"/>
                </a:lnTo>
                <a:close/>
                <a:moveTo>
                  <a:pt x="7652" y="0"/>
                </a:moveTo>
                <a:lnTo>
                  <a:pt x="6075" y="4324"/>
                </a:lnTo>
                <a:lnTo>
                  <a:pt x="6079" y="4324"/>
                </a:lnTo>
                <a:lnTo>
                  <a:pt x="7656" y="0"/>
                </a:lnTo>
                <a:lnTo>
                  <a:pt x="7652" y="0"/>
                </a:lnTo>
                <a:close/>
                <a:moveTo>
                  <a:pt x="6126" y="4324"/>
                </a:moveTo>
                <a:lnTo>
                  <a:pt x="6130" y="4324"/>
                </a:lnTo>
                <a:lnTo>
                  <a:pt x="7678" y="79"/>
                </a:lnTo>
                <a:lnTo>
                  <a:pt x="7678" y="69"/>
                </a:lnTo>
                <a:lnTo>
                  <a:pt x="6126" y="4324"/>
                </a:lnTo>
                <a:close/>
                <a:moveTo>
                  <a:pt x="6181" y="4324"/>
                </a:moveTo>
                <a:lnTo>
                  <a:pt x="7678" y="219"/>
                </a:lnTo>
                <a:lnTo>
                  <a:pt x="7678" y="209"/>
                </a:lnTo>
                <a:lnTo>
                  <a:pt x="6178" y="4324"/>
                </a:lnTo>
                <a:lnTo>
                  <a:pt x="6181" y="4324"/>
                </a:lnTo>
                <a:close/>
                <a:moveTo>
                  <a:pt x="6232" y="4324"/>
                </a:moveTo>
                <a:lnTo>
                  <a:pt x="7678" y="358"/>
                </a:lnTo>
                <a:lnTo>
                  <a:pt x="7678" y="349"/>
                </a:lnTo>
                <a:lnTo>
                  <a:pt x="6229" y="4324"/>
                </a:lnTo>
                <a:lnTo>
                  <a:pt x="6232" y="4324"/>
                </a:lnTo>
                <a:close/>
                <a:moveTo>
                  <a:pt x="4333" y="0"/>
                </a:moveTo>
                <a:lnTo>
                  <a:pt x="2756" y="4324"/>
                </a:lnTo>
                <a:lnTo>
                  <a:pt x="2760" y="4324"/>
                </a:lnTo>
                <a:lnTo>
                  <a:pt x="4336" y="0"/>
                </a:lnTo>
                <a:lnTo>
                  <a:pt x="4333" y="0"/>
                </a:lnTo>
                <a:close/>
                <a:moveTo>
                  <a:pt x="4282" y="0"/>
                </a:moveTo>
                <a:lnTo>
                  <a:pt x="2705" y="4324"/>
                </a:lnTo>
                <a:lnTo>
                  <a:pt x="2709" y="4324"/>
                </a:lnTo>
                <a:lnTo>
                  <a:pt x="4285" y="0"/>
                </a:lnTo>
                <a:lnTo>
                  <a:pt x="4282" y="0"/>
                </a:lnTo>
                <a:close/>
                <a:moveTo>
                  <a:pt x="4384" y="0"/>
                </a:moveTo>
                <a:lnTo>
                  <a:pt x="2807" y="4324"/>
                </a:lnTo>
                <a:lnTo>
                  <a:pt x="2811" y="4324"/>
                </a:lnTo>
                <a:lnTo>
                  <a:pt x="4388" y="0"/>
                </a:lnTo>
                <a:lnTo>
                  <a:pt x="4384" y="0"/>
                </a:lnTo>
                <a:close/>
                <a:moveTo>
                  <a:pt x="4435" y="0"/>
                </a:moveTo>
                <a:lnTo>
                  <a:pt x="2858" y="4324"/>
                </a:lnTo>
                <a:lnTo>
                  <a:pt x="2862" y="4324"/>
                </a:lnTo>
                <a:lnTo>
                  <a:pt x="4439" y="0"/>
                </a:lnTo>
                <a:lnTo>
                  <a:pt x="4435" y="0"/>
                </a:lnTo>
                <a:close/>
                <a:moveTo>
                  <a:pt x="4486" y="0"/>
                </a:moveTo>
                <a:lnTo>
                  <a:pt x="2909" y="4324"/>
                </a:lnTo>
                <a:lnTo>
                  <a:pt x="2913" y="4324"/>
                </a:lnTo>
                <a:lnTo>
                  <a:pt x="4490" y="0"/>
                </a:lnTo>
                <a:lnTo>
                  <a:pt x="4486" y="0"/>
                </a:lnTo>
                <a:close/>
                <a:moveTo>
                  <a:pt x="4537" y="0"/>
                </a:moveTo>
                <a:lnTo>
                  <a:pt x="2961" y="4324"/>
                </a:lnTo>
                <a:lnTo>
                  <a:pt x="2964" y="4324"/>
                </a:lnTo>
                <a:lnTo>
                  <a:pt x="4541" y="0"/>
                </a:lnTo>
                <a:lnTo>
                  <a:pt x="4537" y="0"/>
                </a:lnTo>
                <a:close/>
                <a:moveTo>
                  <a:pt x="4588" y="0"/>
                </a:moveTo>
                <a:lnTo>
                  <a:pt x="3012" y="4324"/>
                </a:lnTo>
                <a:lnTo>
                  <a:pt x="3015" y="4324"/>
                </a:lnTo>
                <a:lnTo>
                  <a:pt x="4592" y="0"/>
                </a:lnTo>
                <a:lnTo>
                  <a:pt x="4588" y="0"/>
                </a:lnTo>
                <a:close/>
                <a:moveTo>
                  <a:pt x="4640" y="0"/>
                </a:moveTo>
                <a:lnTo>
                  <a:pt x="3063" y="4324"/>
                </a:lnTo>
                <a:lnTo>
                  <a:pt x="3066" y="4324"/>
                </a:lnTo>
                <a:lnTo>
                  <a:pt x="4643" y="0"/>
                </a:lnTo>
                <a:lnTo>
                  <a:pt x="4640" y="0"/>
                </a:lnTo>
                <a:close/>
                <a:moveTo>
                  <a:pt x="4691" y="0"/>
                </a:moveTo>
                <a:lnTo>
                  <a:pt x="3114" y="4324"/>
                </a:lnTo>
                <a:lnTo>
                  <a:pt x="3117" y="4324"/>
                </a:lnTo>
                <a:lnTo>
                  <a:pt x="4694" y="0"/>
                </a:lnTo>
                <a:lnTo>
                  <a:pt x="4691" y="0"/>
                </a:lnTo>
                <a:close/>
                <a:moveTo>
                  <a:pt x="4742" y="0"/>
                </a:moveTo>
                <a:lnTo>
                  <a:pt x="3165" y="4324"/>
                </a:lnTo>
                <a:lnTo>
                  <a:pt x="3168" y="4324"/>
                </a:lnTo>
                <a:lnTo>
                  <a:pt x="4745" y="0"/>
                </a:lnTo>
                <a:lnTo>
                  <a:pt x="4742" y="0"/>
                </a:lnTo>
                <a:close/>
                <a:moveTo>
                  <a:pt x="4793" y="0"/>
                </a:moveTo>
                <a:lnTo>
                  <a:pt x="3216" y="4324"/>
                </a:lnTo>
                <a:lnTo>
                  <a:pt x="3219" y="4324"/>
                </a:lnTo>
                <a:lnTo>
                  <a:pt x="4796" y="0"/>
                </a:lnTo>
                <a:lnTo>
                  <a:pt x="4793" y="0"/>
                </a:lnTo>
                <a:close/>
                <a:moveTo>
                  <a:pt x="4844" y="0"/>
                </a:moveTo>
                <a:lnTo>
                  <a:pt x="3267" y="4324"/>
                </a:lnTo>
                <a:lnTo>
                  <a:pt x="3270" y="4324"/>
                </a:lnTo>
                <a:lnTo>
                  <a:pt x="4847" y="0"/>
                </a:lnTo>
                <a:lnTo>
                  <a:pt x="4844" y="0"/>
                </a:lnTo>
                <a:close/>
                <a:moveTo>
                  <a:pt x="4895" y="0"/>
                </a:moveTo>
                <a:lnTo>
                  <a:pt x="3318" y="4324"/>
                </a:lnTo>
                <a:lnTo>
                  <a:pt x="3322" y="4324"/>
                </a:lnTo>
                <a:lnTo>
                  <a:pt x="4898" y="0"/>
                </a:lnTo>
                <a:lnTo>
                  <a:pt x="4895" y="0"/>
                </a:lnTo>
                <a:close/>
                <a:moveTo>
                  <a:pt x="4946" y="0"/>
                </a:moveTo>
                <a:lnTo>
                  <a:pt x="3369" y="4324"/>
                </a:lnTo>
                <a:lnTo>
                  <a:pt x="3373" y="4324"/>
                </a:lnTo>
                <a:lnTo>
                  <a:pt x="4949" y="0"/>
                </a:lnTo>
                <a:lnTo>
                  <a:pt x="4946" y="0"/>
                </a:lnTo>
                <a:close/>
                <a:moveTo>
                  <a:pt x="4997" y="0"/>
                </a:moveTo>
                <a:lnTo>
                  <a:pt x="3420" y="4324"/>
                </a:lnTo>
                <a:lnTo>
                  <a:pt x="3424" y="4324"/>
                </a:lnTo>
                <a:lnTo>
                  <a:pt x="5000" y="0"/>
                </a:lnTo>
                <a:lnTo>
                  <a:pt x="4997" y="0"/>
                </a:lnTo>
                <a:close/>
                <a:moveTo>
                  <a:pt x="5048" y="0"/>
                </a:moveTo>
                <a:lnTo>
                  <a:pt x="3471" y="4324"/>
                </a:lnTo>
                <a:lnTo>
                  <a:pt x="3475" y="4324"/>
                </a:lnTo>
                <a:lnTo>
                  <a:pt x="5052" y="0"/>
                </a:lnTo>
                <a:lnTo>
                  <a:pt x="5048" y="0"/>
                </a:lnTo>
                <a:close/>
                <a:moveTo>
                  <a:pt x="5099" y="0"/>
                </a:moveTo>
                <a:lnTo>
                  <a:pt x="3522" y="4324"/>
                </a:lnTo>
                <a:lnTo>
                  <a:pt x="3526" y="4324"/>
                </a:lnTo>
                <a:lnTo>
                  <a:pt x="5103" y="0"/>
                </a:lnTo>
                <a:lnTo>
                  <a:pt x="5099" y="0"/>
                </a:lnTo>
                <a:close/>
                <a:moveTo>
                  <a:pt x="5150" y="0"/>
                </a:moveTo>
                <a:lnTo>
                  <a:pt x="3574" y="4324"/>
                </a:lnTo>
                <a:lnTo>
                  <a:pt x="3577" y="4324"/>
                </a:lnTo>
                <a:lnTo>
                  <a:pt x="5154" y="0"/>
                </a:lnTo>
                <a:lnTo>
                  <a:pt x="5150" y="0"/>
                </a:lnTo>
                <a:close/>
                <a:moveTo>
                  <a:pt x="5201" y="0"/>
                </a:moveTo>
                <a:lnTo>
                  <a:pt x="3625" y="4324"/>
                </a:lnTo>
                <a:lnTo>
                  <a:pt x="3628" y="4324"/>
                </a:lnTo>
                <a:lnTo>
                  <a:pt x="5205" y="0"/>
                </a:lnTo>
                <a:lnTo>
                  <a:pt x="5201" y="0"/>
                </a:lnTo>
                <a:close/>
                <a:moveTo>
                  <a:pt x="5252" y="0"/>
                </a:moveTo>
                <a:lnTo>
                  <a:pt x="3676" y="4324"/>
                </a:lnTo>
                <a:lnTo>
                  <a:pt x="3679" y="4324"/>
                </a:lnTo>
                <a:lnTo>
                  <a:pt x="5256" y="0"/>
                </a:lnTo>
                <a:lnTo>
                  <a:pt x="5252" y="0"/>
                </a:lnTo>
                <a:close/>
                <a:moveTo>
                  <a:pt x="5304" y="0"/>
                </a:moveTo>
                <a:lnTo>
                  <a:pt x="3727" y="4324"/>
                </a:lnTo>
                <a:lnTo>
                  <a:pt x="3730" y="4324"/>
                </a:lnTo>
                <a:lnTo>
                  <a:pt x="5307" y="0"/>
                </a:lnTo>
                <a:lnTo>
                  <a:pt x="5304" y="0"/>
                </a:lnTo>
                <a:close/>
                <a:moveTo>
                  <a:pt x="5355" y="0"/>
                </a:moveTo>
                <a:lnTo>
                  <a:pt x="3778" y="4324"/>
                </a:lnTo>
                <a:lnTo>
                  <a:pt x="3781" y="4324"/>
                </a:lnTo>
                <a:lnTo>
                  <a:pt x="5358" y="0"/>
                </a:lnTo>
                <a:lnTo>
                  <a:pt x="5355" y="0"/>
                </a:lnTo>
                <a:close/>
                <a:moveTo>
                  <a:pt x="5406" y="0"/>
                </a:moveTo>
                <a:lnTo>
                  <a:pt x="3829" y="4324"/>
                </a:lnTo>
                <a:lnTo>
                  <a:pt x="3832" y="4324"/>
                </a:lnTo>
                <a:lnTo>
                  <a:pt x="5409" y="0"/>
                </a:lnTo>
                <a:lnTo>
                  <a:pt x="5406" y="0"/>
                </a:lnTo>
                <a:close/>
                <a:moveTo>
                  <a:pt x="5457" y="0"/>
                </a:moveTo>
                <a:lnTo>
                  <a:pt x="3880" y="4324"/>
                </a:lnTo>
                <a:lnTo>
                  <a:pt x="3883" y="4324"/>
                </a:lnTo>
                <a:lnTo>
                  <a:pt x="5460" y="0"/>
                </a:lnTo>
                <a:lnTo>
                  <a:pt x="5457" y="0"/>
                </a:lnTo>
                <a:close/>
                <a:moveTo>
                  <a:pt x="5508" y="0"/>
                </a:moveTo>
                <a:lnTo>
                  <a:pt x="3931" y="4324"/>
                </a:lnTo>
                <a:lnTo>
                  <a:pt x="3934" y="4324"/>
                </a:lnTo>
                <a:lnTo>
                  <a:pt x="5511" y="0"/>
                </a:lnTo>
                <a:lnTo>
                  <a:pt x="5508" y="0"/>
                </a:lnTo>
                <a:close/>
                <a:moveTo>
                  <a:pt x="5559" y="0"/>
                </a:moveTo>
                <a:lnTo>
                  <a:pt x="3982" y="4324"/>
                </a:lnTo>
                <a:lnTo>
                  <a:pt x="3986" y="4324"/>
                </a:lnTo>
                <a:lnTo>
                  <a:pt x="5562" y="0"/>
                </a:lnTo>
                <a:lnTo>
                  <a:pt x="5559" y="0"/>
                </a:lnTo>
                <a:close/>
                <a:moveTo>
                  <a:pt x="5610" y="0"/>
                </a:moveTo>
                <a:lnTo>
                  <a:pt x="4033" y="4324"/>
                </a:lnTo>
                <a:lnTo>
                  <a:pt x="4037" y="4324"/>
                </a:lnTo>
                <a:lnTo>
                  <a:pt x="5613" y="0"/>
                </a:lnTo>
                <a:lnTo>
                  <a:pt x="5610" y="0"/>
                </a:lnTo>
                <a:close/>
                <a:moveTo>
                  <a:pt x="5661" y="0"/>
                </a:moveTo>
                <a:lnTo>
                  <a:pt x="4084" y="4324"/>
                </a:lnTo>
                <a:lnTo>
                  <a:pt x="4088" y="4324"/>
                </a:lnTo>
                <a:lnTo>
                  <a:pt x="5665" y="0"/>
                </a:lnTo>
                <a:lnTo>
                  <a:pt x="5661" y="0"/>
                </a:lnTo>
                <a:close/>
                <a:moveTo>
                  <a:pt x="5712" y="0"/>
                </a:moveTo>
                <a:lnTo>
                  <a:pt x="4135" y="4324"/>
                </a:lnTo>
                <a:lnTo>
                  <a:pt x="4139" y="4324"/>
                </a:lnTo>
                <a:lnTo>
                  <a:pt x="5716" y="0"/>
                </a:lnTo>
                <a:lnTo>
                  <a:pt x="5712" y="0"/>
                </a:lnTo>
                <a:close/>
                <a:moveTo>
                  <a:pt x="5762" y="0"/>
                </a:moveTo>
                <a:lnTo>
                  <a:pt x="4186" y="4324"/>
                </a:lnTo>
                <a:lnTo>
                  <a:pt x="4190" y="4324"/>
                </a:lnTo>
                <a:lnTo>
                  <a:pt x="5766" y="0"/>
                </a:lnTo>
                <a:lnTo>
                  <a:pt x="5762" y="0"/>
                </a:lnTo>
                <a:close/>
                <a:moveTo>
                  <a:pt x="5813" y="0"/>
                </a:moveTo>
                <a:lnTo>
                  <a:pt x="4238" y="4324"/>
                </a:lnTo>
                <a:lnTo>
                  <a:pt x="4241" y="4324"/>
                </a:lnTo>
                <a:lnTo>
                  <a:pt x="5817" y="0"/>
                </a:lnTo>
                <a:lnTo>
                  <a:pt x="5813" y="0"/>
                </a:lnTo>
                <a:close/>
                <a:moveTo>
                  <a:pt x="5864" y="0"/>
                </a:moveTo>
                <a:lnTo>
                  <a:pt x="4289" y="4324"/>
                </a:lnTo>
                <a:lnTo>
                  <a:pt x="4292" y="4324"/>
                </a:lnTo>
                <a:lnTo>
                  <a:pt x="5868" y="0"/>
                </a:lnTo>
                <a:lnTo>
                  <a:pt x="5864" y="0"/>
                </a:lnTo>
                <a:close/>
                <a:moveTo>
                  <a:pt x="5915" y="0"/>
                </a:moveTo>
                <a:lnTo>
                  <a:pt x="4340" y="4324"/>
                </a:lnTo>
                <a:lnTo>
                  <a:pt x="4343" y="4324"/>
                </a:lnTo>
                <a:lnTo>
                  <a:pt x="5919" y="0"/>
                </a:lnTo>
                <a:lnTo>
                  <a:pt x="5915" y="0"/>
                </a:lnTo>
                <a:close/>
                <a:moveTo>
                  <a:pt x="5967" y="0"/>
                </a:moveTo>
                <a:lnTo>
                  <a:pt x="4391" y="4324"/>
                </a:lnTo>
                <a:lnTo>
                  <a:pt x="4394" y="4324"/>
                </a:lnTo>
                <a:lnTo>
                  <a:pt x="5970" y="0"/>
                </a:lnTo>
                <a:lnTo>
                  <a:pt x="5967" y="0"/>
                </a:lnTo>
                <a:close/>
                <a:moveTo>
                  <a:pt x="6018" y="0"/>
                </a:moveTo>
                <a:lnTo>
                  <a:pt x="4442" y="4324"/>
                </a:lnTo>
                <a:lnTo>
                  <a:pt x="4445" y="4324"/>
                </a:lnTo>
                <a:lnTo>
                  <a:pt x="6021" y="0"/>
                </a:lnTo>
                <a:lnTo>
                  <a:pt x="6018" y="0"/>
                </a:lnTo>
                <a:close/>
                <a:moveTo>
                  <a:pt x="6069" y="0"/>
                </a:moveTo>
                <a:lnTo>
                  <a:pt x="4493" y="4324"/>
                </a:lnTo>
                <a:lnTo>
                  <a:pt x="4496" y="4324"/>
                </a:lnTo>
                <a:lnTo>
                  <a:pt x="6072" y="0"/>
                </a:lnTo>
                <a:lnTo>
                  <a:pt x="6069" y="0"/>
                </a:lnTo>
                <a:close/>
                <a:moveTo>
                  <a:pt x="6120" y="0"/>
                </a:moveTo>
                <a:lnTo>
                  <a:pt x="4544" y="4324"/>
                </a:lnTo>
                <a:lnTo>
                  <a:pt x="4547" y="4324"/>
                </a:lnTo>
                <a:lnTo>
                  <a:pt x="6123" y="0"/>
                </a:lnTo>
                <a:lnTo>
                  <a:pt x="6120" y="0"/>
                </a:lnTo>
                <a:close/>
                <a:moveTo>
                  <a:pt x="6171" y="0"/>
                </a:moveTo>
                <a:lnTo>
                  <a:pt x="4595" y="4324"/>
                </a:lnTo>
                <a:lnTo>
                  <a:pt x="4599" y="4324"/>
                </a:lnTo>
                <a:lnTo>
                  <a:pt x="6174" y="0"/>
                </a:lnTo>
                <a:lnTo>
                  <a:pt x="6171" y="0"/>
                </a:lnTo>
                <a:close/>
                <a:moveTo>
                  <a:pt x="6222" y="0"/>
                </a:moveTo>
                <a:lnTo>
                  <a:pt x="4646" y="4324"/>
                </a:lnTo>
                <a:lnTo>
                  <a:pt x="4650" y="4324"/>
                </a:lnTo>
                <a:lnTo>
                  <a:pt x="6225" y="0"/>
                </a:lnTo>
                <a:lnTo>
                  <a:pt x="6222" y="0"/>
                </a:lnTo>
                <a:close/>
                <a:moveTo>
                  <a:pt x="6273" y="0"/>
                </a:moveTo>
                <a:lnTo>
                  <a:pt x="4697" y="4324"/>
                </a:lnTo>
                <a:lnTo>
                  <a:pt x="4701" y="4324"/>
                </a:lnTo>
                <a:lnTo>
                  <a:pt x="6276" y="0"/>
                </a:lnTo>
                <a:lnTo>
                  <a:pt x="6273" y="0"/>
                </a:lnTo>
                <a:close/>
                <a:moveTo>
                  <a:pt x="6324" y="0"/>
                </a:moveTo>
                <a:lnTo>
                  <a:pt x="4748" y="4324"/>
                </a:lnTo>
                <a:lnTo>
                  <a:pt x="4752" y="4324"/>
                </a:lnTo>
                <a:lnTo>
                  <a:pt x="6328" y="0"/>
                </a:lnTo>
                <a:lnTo>
                  <a:pt x="6324" y="0"/>
                </a:lnTo>
                <a:close/>
                <a:moveTo>
                  <a:pt x="6375" y="0"/>
                </a:moveTo>
                <a:lnTo>
                  <a:pt x="4799" y="4324"/>
                </a:lnTo>
                <a:lnTo>
                  <a:pt x="4803" y="4324"/>
                </a:lnTo>
                <a:lnTo>
                  <a:pt x="6379" y="0"/>
                </a:lnTo>
                <a:lnTo>
                  <a:pt x="6375" y="0"/>
                </a:lnTo>
                <a:close/>
                <a:moveTo>
                  <a:pt x="6426" y="0"/>
                </a:moveTo>
                <a:lnTo>
                  <a:pt x="4850" y="4324"/>
                </a:lnTo>
                <a:lnTo>
                  <a:pt x="4854" y="4324"/>
                </a:lnTo>
                <a:lnTo>
                  <a:pt x="6430" y="0"/>
                </a:lnTo>
                <a:lnTo>
                  <a:pt x="6426" y="0"/>
                </a:lnTo>
                <a:close/>
                <a:moveTo>
                  <a:pt x="6477" y="0"/>
                </a:moveTo>
                <a:lnTo>
                  <a:pt x="4902" y="4324"/>
                </a:lnTo>
                <a:lnTo>
                  <a:pt x="4905" y="4324"/>
                </a:lnTo>
                <a:lnTo>
                  <a:pt x="6481" y="0"/>
                </a:lnTo>
                <a:lnTo>
                  <a:pt x="6477" y="0"/>
                </a:lnTo>
                <a:close/>
                <a:moveTo>
                  <a:pt x="6528" y="0"/>
                </a:moveTo>
                <a:lnTo>
                  <a:pt x="4953" y="4324"/>
                </a:lnTo>
                <a:lnTo>
                  <a:pt x="4956" y="4324"/>
                </a:lnTo>
                <a:lnTo>
                  <a:pt x="6532" y="0"/>
                </a:lnTo>
                <a:lnTo>
                  <a:pt x="6528" y="0"/>
                </a:lnTo>
                <a:close/>
                <a:moveTo>
                  <a:pt x="6283" y="4324"/>
                </a:moveTo>
                <a:lnTo>
                  <a:pt x="7678" y="498"/>
                </a:lnTo>
                <a:lnTo>
                  <a:pt x="7678" y="489"/>
                </a:lnTo>
                <a:lnTo>
                  <a:pt x="6280" y="4324"/>
                </a:lnTo>
                <a:lnTo>
                  <a:pt x="6283" y="4324"/>
                </a:lnTo>
                <a:close/>
                <a:moveTo>
                  <a:pt x="6334" y="4324"/>
                </a:moveTo>
                <a:lnTo>
                  <a:pt x="7678" y="639"/>
                </a:lnTo>
                <a:lnTo>
                  <a:pt x="7678" y="630"/>
                </a:lnTo>
                <a:lnTo>
                  <a:pt x="6331" y="4324"/>
                </a:lnTo>
                <a:lnTo>
                  <a:pt x="6334" y="4324"/>
                </a:lnTo>
                <a:close/>
                <a:moveTo>
                  <a:pt x="6385" y="4324"/>
                </a:moveTo>
                <a:lnTo>
                  <a:pt x="7678" y="779"/>
                </a:lnTo>
                <a:lnTo>
                  <a:pt x="7678" y="770"/>
                </a:lnTo>
                <a:lnTo>
                  <a:pt x="6382" y="4324"/>
                </a:lnTo>
                <a:lnTo>
                  <a:pt x="6385" y="4324"/>
                </a:lnTo>
                <a:close/>
                <a:moveTo>
                  <a:pt x="6436" y="4324"/>
                </a:moveTo>
                <a:lnTo>
                  <a:pt x="7678" y="919"/>
                </a:lnTo>
                <a:lnTo>
                  <a:pt x="7678" y="910"/>
                </a:lnTo>
                <a:lnTo>
                  <a:pt x="6433" y="4324"/>
                </a:lnTo>
                <a:lnTo>
                  <a:pt x="6436" y="4324"/>
                </a:lnTo>
                <a:close/>
                <a:moveTo>
                  <a:pt x="6487" y="4324"/>
                </a:moveTo>
                <a:lnTo>
                  <a:pt x="7678" y="1059"/>
                </a:lnTo>
                <a:lnTo>
                  <a:pt x="7678" y="1050"/>
                </a:lnTo>
                <a:lnTo>
                  <a:pt x="6484" y="4324"/>
                </a:lnTo>
                <a:lnTo>
                  <a:pt x="6487" y="4324"/>
                </a:lnTo>
                <a:close/>
                <a:moveTo>
                  <a:pt x="6539" y="4324"/>
                </a:moveTo>
                <a:lnTo>
                  <a:pt x="7678" y="1199"/>
                </a:lnTo>
                <a:lnTo>
                  <a:pt x="7678" y="1190"/>
                </a:lnTo>
                <a:lnTo>
                  <a:pt x="6535" y="4324"/>
                </a:lnTo>
                <a:lnTo>
                  <a:pt x="6539" y="4324"/>
                </a:lnTo>
                <a:close/>
                <a:moveTo>
                  <a:pt x="6590" y="4324"/>
                </a:moveTo>
                <a:lnTo>
                  <a:pt x="7678" y="1339"/>
                </a:lnTo>
                <a:lnTo>
                  <a:pt x="7678" y="1330"/>
                </a:lnTo>
                <a:lnTo>
                  <a:pt x="6586" y="4324"/>
                </a:lnTo>
                <a:lnTo>
                  <a:pt x="6590" y="4324"/>
                </a:lnTo>
                <a:close/>
                <a:moveTo>
                  <a:pt x="6641" y="4324"/>
                </a:moveTo>
                <a:lnTo>
                  <a:pt x="7678" y="1479"/>
                </a:lnTo>
                <a:lnTo>
                  <a:pt x="7678" y="1470"/>
                </a:lnTo>
                <a:lnTo>
                  <a:pt x="6637" y="4324"/>
                </a:lnTo>
                <a:lnTo>
                  <a:pt x="6641" y="4324"/>
                </a:lnTo>
                <a:close/>
                <a:moveTo>
                  <a:pt x="6692" y="4324"/>
                </a:moveTo>
                <a:lnTo>
                  <a:pt x="7678" y="1619"/>
                </a:lnTo>
                <a:lnTo>
                  <a:pt x="7678" y="1610"/>
                </a:lnTo>
                <a:lnTo>
                  <a:pt x="6688" y="4324"/>
                </a:lnTo>
                <a:lnTo>
                  <a:pt x="6692" y="4324"/>
                </a:lnTo>
                <a:close/>
                <a:moveTo>
                  <a:pt x="6743" y="4324"/>
                </a:moveTo>
                <a:lnTo>
                  <a:pt x="7678" y="1760"/>
                </a:lnTo>
                <a:lnTo>
                  <a:pt x="7678" y="1751"/>
                </a:lnTo>
                <a:lnTo>
                  <a:pt x="6739" y="4324"/>
                </a:lnTo>
                <a:lnTo>
                  <a:pt x="6743" y="4324"/>
                </a:lnTo>
                <a:close/>
                <a:moveTo>
                  <a:pt x="6794" y="4324"/>
                </a:moveTo>
                <a:lnTo>
                  <a:pt x="7678" y="1900"/>
                </a:lnTo>
                <a:lnTo>
                  <a:pt x="7678" y="1890"/>
                </a:lnTo>
                <a:lnTo>
                  <a:pt x="6791" y="4324"/>
                </a:lnTo>
                <a:lnTo>
                  <a:pt x="6794" y="4324"/>
                </a:lnTo>
                <a:close/>
                <a:moveTo>
                  <a:pt x="6845" y="4324"/>
                </a:moveTo>
                <a:lnTo>
                  <a:pt x="7678" y="2040"/>
                </a:lnTo>
                <a:lnTo>
                  <a:pt x="7678" y="2030"/>
                </a:lnTo>
                <a:lnTo>
                  <a:pt x="6842" y="4324"/>
                </a:lnTo>
                <a:lnTo>
                  <a:pt x="6845" y="4324"/>
                </a:lnTo>
                <a:close/>
                <a:moveTo>
                  <a:pt x="6896" y="4324"/>
                </a:moveTo>
                <a:lnTo>
                  <a:pt x="7678" y="2180"/>
                </a:lnTo>
                <a:lnTo>
                  <a:pt x="7678" y="2170"/>
                </a:lnTo>
                <a:lnTo>
                  <a:pt x="6893" y="4324"/>
                </a:lnTo>
                <a:lnTo>
                  <a:pt x="6896" y="4324"/>
                </a:lnTo>
                <a:close/>
                <a:moveTo>
                  <a:pt x="6947" y="4324"/>
                </a:moveTo>
                <a:lnTo>
                  <a:pt x="7678" y="2320"/>
                </a:lnTo>
                <a:lnTo>
                  <a:pt x="7678" y="2310"/>
                </a:lnTo>
                <a:lnTo>
                  <a:pt x="6944" y="4324"/>
                </a:lnTo>
                <a:lnTo>
                  <a:pt x="6947" y="4324"/>
                </a:lnTo>
                <a:close/>
                <a:moveTo>
                  <a:pt x="6998" y="4324"/>
                </a:moveTo>
                <a:lnTo>
                  <a:pt x="7678" y="2460"/>
                </a:lnTo>
                <a:lnTo>
                  <a:pt x="7678" y="2450"/>
                </a:lnTo>
                <a:lnTo>
                  <a:pt x="6995" y="4324"/>
                </a:lnTo>
                <a:lnTo>
                  <a:pt x="6998" y="4324"/>
                </a:lnTo>
                <a:close/>
                <a:moveTo>
                  <a:pt x="7049" y="4324"/>
                </a:moveTo>
                <a:lnTo>
                  <a:pt x="7678" y="2600"/>
                </a:lnTo>
                <a:lnTo>
                  <a:pt x="7678" y="2590"/>
                </a:lnTo>
                <a:lnTo>
                  <a:pt x="7046" y="4324"/>
                </a:lnTo>
                <a:lnTo>
                  <a:pt x="7049" y="4324"/>
                </a:lnTo>
                <a:close/>
                <a:moveTo>
                  <a:pt x="7100" y="4324"/>
                </a:moveTo>
                <a:lnTo>
                  <a:pt x="7678" y="2741"/>
                </a:lnTo>
                <a:lnTo>
                  <a:pt x="7678" y="2731"/>
                </a:lnTo>
                <a:lnTo>
                  <a:pt x="7097" y="4324"/>
                </a:lnTo>
                <a:lnTo>
                  <a:pt x="7100" y="4324"/>
                </a:lnTo>
                <a:close/>
                <a:moveTo>
                  <a:pt x="7151" y="4324"/>
                </a:moveTo>
                <a:lnTo>
                  <a:pt x="7678" y="2880"/>
                </a:lnTo>
                <a:lnTo>
                  <a:pt x="7678" y="2871"/>
                </a:lnTo>
                <a:lnTo>
                  <a:pt x="7148" y="4324"/>
                </a:lnTo>
                <a:lnTo>
                  <a:pt x="7151" y="4324"/>
                </a:lnTo>
                <a:close/>
                <a:moveTo>
                  <a:pt x="7203" y="4324"/>
                </a:moveTo>
                <a:lnTo>
                  <a:pt x="7678" y="3020"/>
                </a:lnTo>
                <a:lnTo>
                  <a:pt x="7678" y="3011"/>
                </a:lnTo>
                <a:lnTo>
                  <a:pt x="7199" y="4324"/>
                </a:lnTo>
                <a:lnTo>
                  <a:pt x="7203" y="4324"/>
                </a:lnTo>
                <a:close/>
                <a:moveTo>
                  <a:pt x="7254" y="4324"/>
                </a:moveTo>
                <a:lnTo>
                  <a:pt x="7678" y="3160"/>
                </a:lnTo>
                <a:lnTo>
                  <a:pt x="7678" y="3151"/>
                </a:lnTo>
                <a:lnTo>
                  <a:pt x="7250" y="4324"/>
                </a:lnTo>
                <a:lnTo>
                  <a:pt x="7254" y="4324"/>
                </a:lnTo>
                <a:close/>
                <a:moveTo>
                  <a:pt x="7305" y="4324"/>
                </a:moveTo>
                <a:lnTo>
                  <a:pt x="7678" y="3300"/>
                </a:lnTo>
                <a:lnTo>
                  <a:pt x="7678" y="3291"/>
                </a:lnTo>
                <a:lnTo>
                  <a:pt x="7301" y="4324"/>
                </a:lnTo>
                <a:lnTo>
                  <a:pt x="7305" y="4324"/>
                </a:lnTo>
                <a:close/>
                <a:moveTo>
                  <a:pt x="7356" y="4324"/>
                </a:moveTo>
                <a:lnTo>
                  <a:pt x="7678" y="3440"/>
                </a:lnTo>
                <a:lnTo>
                  <a:pt x="7678" y="3431"/>
                </a:lnTo>
                <a:lnTo>
                  <a:pt x="7352" y="4324"/>
                </a:lnTo>
                <a:lnTo>
                  <a:pt x="7356" y="4324"/>
                </a:lnTo>
                <a:close/>
                <a:moveTo>
                  <a:pt x="7407" y="4324"/>
                </a:moveTo>
                <a:lnTo>
                  <a:pt x="7678" y="3580"/>
                </a:lnTo>
                <a:lnTo>
                  <a:pt x="7678" y="3571"/>
                </a:lnTo>
                <a:lnTo>
                  <a:pt x="7403" y="4324"/>
                </a:lnTo>
                <a:lnTo>
                  <a:pt x="7407" y="4324"/>
                </a:lnTo>
                <a:close/>
                <a:moveTo>
                  <a:pt x="7458" y="4324"/>
                </a:moveTo>
                <a:lnTo>
                  <a:pt x="7678" y="3720"/>
                </a:lnTo>
                <a:lnTo>
                  <a:pt x="7678" y="3711"/>
                </a:lnTo>
                <a:lnTo>
                  <a:pt x="7455" y="4324"/>
                </a:lnTo>
                <a:lnTo>
                  <a:pt x="7458" y="4324"/>
                </a:lnTo>
                <a:close/>
                <a:moveTo>
                  <a:pt x="7509" y="4324"/>
                </a:moveTo>
                <a:lnTo>
                  <a:pt x="7678" y="3861"/>
                </a:lnTo>
                <a:lnTo>
                  <a:pt x="7678" y="3852"/>
                </a:lnTo>
                <a:lnTo>
                  <a:pt x="7506" y="4324"/>
                </a:lnTo>
                <a:lnTo>
                  <a:pt x="7509" y="4324"/>
                </a:lnTo>
                <a:close/>
                <a:moveTo>
                  <a:pt x="7560" y="4324"/>
                </a:moveTo>
                <a:lnTo>
                  <a:pt x="7678" y="4001"/>
                </a:lnTo>
                <a:lnTo>
                  <a:pt x="7678" y="3992"/>
                </a:lnTo>
                <a:lnTo>
                  <a:pt x="7557" y="4324"/>
                </a:lnTo>
                <a:lnTo>
                  <a:pt x="7560" y="4324"/>
                </a:lnTo>
                <a:close/>
                <a:moveTo>
                  <a:pt x="7611" y="4324"/>
                </a:moveTo>
                <a:lnTo>
                  <a:pt x="7678" y="4141"/>
                </a:lnTo>
                <a:lnTo>
                  <a:pt x="7678" y="4132"/>
                </a:lnTo>
                <a:lnTo>
                  <a:pt x="7608" y="4324"/>
                </a:lnTo>
                <a:lnTo>
                  <a:pt x="7611" y="4324"/>
                </a:lnTo>
                <a:close/>
                <a:moveTo>
                  <a:pt x="7662" y="4324"/>
                </a:moveTo>
                <a:lnTo>
                  <a:pt x="7678" y="4281"/>
                </a:lnTo>
                <a:lnTo>
                  <a:pt x="7678" y="4272"/>
                </a:lnTo>
                <a:lnTo>
                  <a:pt x="7659" y="4324"/>
                </a:lnTo>
                <a:lnTo>
                  <a:pt x="7662" y="4324"/>
                </a:ln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67" name="Google Shape;67;p8"/>
          <p:cNvCxnSpPr/>
          <p:nvPr/>
        </p:nvCxnSpPr>
        <p:spPr>
          <a:xfrm flipH="1">
            <a:off x="11292043" y="6457730"/>
            <a:ext cx="51773" cy="1546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" name="Google Shape;68;p8"/>
          <p:cNvSpPr txBox="1">
            <a:spLocks noGrp="1"/>
          </p:cNvSpPr>
          <p:nvPr>
            <p:ph type="ctrTitle"/>
          </p:nvPr>
        </p:nvSpPr>
        <p:spPr>
          <a:xfrm>
            <a:off x="523405" y="1981199"/>
            <a:ext cx="10716095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Book Antiqua"/>
              <a:buNone/>
              <a:defRPr sz="7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227" y="6308513"/>
            <a:ext cx="2889504" cy="406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8"/>
          <p:cNvCxnSpPr/>
          <p:nvPr/>
        </p:nvCxnSpPr>
        <p:spPr>
          <a:xfrm flipH="1">
            <a:off x="11292043" y="6457730"/>
            <a:ext cx="51773" cy="1546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0227" y="6308513"/>
            <a:ext cx="2889504" cy="40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Image">
  <p:cSld name="Content Slide with Imag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6058445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>
            <a:spLocks noGrp="1"/>
          </p:cNvSpPr>
          <p:nvPr>
            <p:ph type="pic" idx="3"/>
          </p:nvPr>
        </p:nvSpPr>
        <p:spPr>
          <a:xfrm>
            <a:off x="7467600" y="2599000"/>
            <a:ext cx="3771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4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Table">
  <p:cSld name="Content Slide with Tab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6058445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>
            <a:spLocks noGrp="1"/>
          </p:cNvSpPr>
          <p:nvPr>
            <p:ph type="tbl" idx="3"/>
          </p:nvPr>
        </p:nvSpPr>
        <p:spPr>
          <a:xfrm>
            <a:off x="7467600" y="2599000"/>
            <a:ext cx="3771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ook Antiqua"/>
              <a:buNone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4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Bullet Color 1">
  <p:cSld name="Content Slide with Bullet Color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10287000" cy="3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ntent Slide">
  <p:cSld name="Empty Content Slid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with Image">
  <p:cSld name="Content Slide with Imag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950976" y="2599000"/>
            <a:ext cx="6058445" cy="3199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&gt;"/>
              <a:defRPr sz="20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1371600" marR="0" lvl="2" indent="-29718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Courier New"/>
              <a:buChar char="o"/>
              <a:defRPr sz="1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1828800" marR="0" lvl="3" indent="-33223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32"/>
              <a:buFont typeface="Arial"/>
              <a:buChar char="−"/>
              <a:defRPr sz="16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950976" y="1417320"/>
            <a:ext cx="10287000" cy="56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  <a:defRPr sz="32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2"/>
          </p:nvPr>
        </p:nvSpPr>
        <p:spPr>
          <a:xfrm>
            <a:off x="950976" y="2019102"/>
            <a:ext cx="10287000" cy="568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>
            <a:spLocks noGrp="1"/>
          </p:cNvSpPr>
          <p:nvPr>
            <p:ph type="pic" idx="3"/>
          </p:nvPr>
        </p:nvSpPr>
        <p:spPr>
          <a:xfrm>
            <a:off x="7467600" y="2599000"/>
            <a:ext cx="37719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4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lvl="1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lvl="2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lvl="3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lvl="4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lvl="5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lvl="6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lvl="7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lvl="8" indent="0" algn="r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t="50976" b="1"/>
          <a:stretch/>
        </p:blipFill>
        <p:spPr>
          <a:xfrm>
            <a:off x="0" y="6418669"/>
            <a:ext cx="12191999" cy="43932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286750" y="6481332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952500" y="983118"/>
            <a:ext cx="1082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Google Shape;13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0319" y="452568"/>
            <a:ext cx="3840480" cy="5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"/>
          <p:cNvCxnSpPr/>
          <p:nvPr/>
        </p:nvCxnSpPr>
        <p:spPr>
          <a:xfrm>
            <a:off x="952500" y="983118"/>
            <a:ext cx="1082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5;p1"/>
          <p:cNvSpPr txBox="1"/>
          <p:nvPr/>
        </p:nvSpPr>
        <p:spPr>
          <a:xfrm>
            <a:off x="419100" y="6450173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ncat.edu</a:t>
            </a:r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20319" y="452568"/>
            <a:ext cx="3840480" cy="5400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00">
          <p15:clr>
            <a:srgbClr val="F26B43"/>
          </p15:clr>
        </p15:guide>
        <p15:guide id="4" pos="7080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orient="horz" pos="1248">
          <p15:clr>
            <a:srgbClr val="F26B43"/>
          </p15:clr>
        </p15:guide>
        <p15:guide id="7" orient="horz" pos="1608">
          <p15:clr>
            <a:srgbClr val="F26B43"/>
          </p15:clr>
        </p15:guide>
        <p15:guide id="8" orient="horz" pos="3624">
          <p15:clr>
            <a:srgbClr val="F26B43"/>
          </p15:clr>
        </p15:guide>
        <p15:guide id="9" pos="4416">
          <p15:clr>
            <a:srgbClr val="F26B43"/>
          </p15:clr>
        </p15:guide>
        <p15:guide id="10" pos="470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marR="0" lvl="1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marR="0" lvl="2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marR="0" lvl="3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marR="0" lvl="4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  <a:lvl6pPr marL="0" marR="0" lvl="5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6pPr>
            <a:lvl7pPr marL="0" marR="0" lvl="6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7pPr>
            <a:lvl8pPr marL="0" marR="0" lvl="7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8pPr>
            <a:lvl9pPr marL="0" marR="0" lvl="8" indent="0" algn="r" rtl="0">
              <a:spcBef>
                <a:spcPts val="0"/>
              </a:spcBef>
              <a:buNone/>
              <a:defRPr sz="1400" b="1" i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952500" y="983118"/>
            <a:ext cx="10820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9" name="Google Shape;89;p11"/>
          <p:cNvCxnSpPr/>
          <p:nvPr/>
        </p:nvCxnSpPr>
        <p:spPr>
          <a:xfrm>
            <a:off x="419100" y="6254893"/>
            <a:ext cx="11353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0" name="Google Shape;90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0319" y="452568"/>
            <a:ext cx="3840480" cy="54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1"/>
          <p:cNvCxnSpPr/>
          <p:nvPr/>
        </p:nvCxnSpPr>
        <p:spPr>
          <a:xfrm>
            <a:off x="952500" y="983118"/>
            <a:ext cx="10820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11"/>
          <p:cNvCxnSpPr/>
          <p:nvPr/>
        </p:nvCxnSpPr>
        <p:spPr>
          <a:xfrm>
            <a:off x="419100" y="6254893"/>
            <a:ext cx="11353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1"/>
          <p:cNvSpPr txBox="1"/>
          <p:nvPr/>
        </p:nvSpPr>
        <p:spPr>
          <a:xfrm>
            <a:off x="419100" y="6356350"/>
            <a:ext cx="9525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ncat.edu</a:t>
            </a:r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0319" y="452568"/>
            <a:ext cx="3840480" cy="5400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00">
          <p15:clr>
            <a:srgbClr val="F26B43"/>
          </p15:clr>
        </p15:guide>
        <p15:guide id="4" pos="7080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orient="horz" pos="1248">
          <p15:clr>
            <a:srgbClr val="F26B43"/>
          </p15:clr>
        </p15:guide>
        <p15:guide id="7" orient="horz" pos="1608">
          <p15:clr>
            <a:srgbClr val="F26B43"/>
          </p15:clr>
        </p15:guide>
        <p15:guide id="8" orient="horz" pos="3624">
          <p15:clr>
            <a:srgbClr val="F26B43"/>
          </p15:clr>
        </p15:guide>
        <p15:guide id="9" pos="4416">
          <p15:clr>
            <a:srgbClr val="F26B43"/>
          </p15:clr>
        </p15:guide>
        <p15:guide id="10" pos="47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quantum.ibm.com/course/fundamentals-of-quantum-algorithm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ing.edx.org/course/course-v1:PurdueX+ECE_69501.3+1T2024/home" TargetMode="External"/><Relationship Id="rId5" Type="http://schemas.openxmlformats.org/officeDocument/2006/relationships/hyperlink" Target="https://quantum.ibm.com/" TargetMode="External"/><Relationship Id="rId4" Type="http://schemas.openxmlformats.org/officeDocument/2006/relationships/hyperlink" Target="https://www.ibm.com/quantum/qisk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utismileanyway.wordpress.com/2015/03/27/thank-you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pngimg.com/download/3810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close-up of a machine&#10;&#10;Description automatically generated">
            <a:extLst>
              <a:ext uri="{FF2B5EF4-FFF2-40B4-BE49-F238E27FC236}">
                <a16:creationId xmlns:a16="http://schemas.microsoft.com/office/drawing/2014/main" id="{50B37FBE-96D9-B9D3-735D-C1635F58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046" b="5046"/>
          <a:stretch>
            <a:fillRect/>
          </a:stretch>
        </p:blipFill>
        <p:spPr>
          <a:xfrm>
            <a:off x="-579517" y="0"/>
            <a:ext cx="13560618" cy="6858000"/>
          </a:xfrm>
          <a:prstGeom prst="rect">
            <a:avLst/>
          </a:prstGeom>
        </p:spPr>
      </p:pic>
      <p:sp>
        <p:nvSpPr>
          <p:cNvPr id="174" name="Google Shape;174;p22"/>
          <p:cNvSpPr txBox="1">
            <a:spLocks noGrp="1"/>
          </p:cNvSpPr>
          <p:nvPr>
            <p:ph type="ctrTitle"/>
          </p:nvPr>
        </p:nvSpPr>
        <p:spPr>
          <a:xfrm>
            <a:off x="737953" y="1273342"/>
            <a:ext cx="10197777" cy="3066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en-US" dirty="0">
                <a:effectLst>
                  <a:outerShdw blurRad="50800" dist="50800" dir="5400000" algn="ctr" rotWithShape="0">
                    <a:schemeClr val="bg2">
                      <a:lumMod val="50000"/>
                      <a:alpha val="74593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Quantum Computing Workshop</a:t>
            </a:r>
            <a:br>
              <a:rPr lang="en-US" dirty="0">
                <a:effectLst>
                  <a:outerShdw blurRad="50800" dist="50800" dir="5400000" algn="ctr" rotWithShape="0">
                    <a:schemeClr val="bg2">
                      <a:lumMod val="50000"/>
                      <a:alpha val="74593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effectLst>
                  <a:outerShdw blurRad="50800" dist="50800" dir="5400000" algn="ctr" rotWithShape="0">
                    <a:schemeClr val="bg2">
                      <a:lumMod val="50000"/>
                      <a:alpha val="74593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Foundations of Quantum Computing</a:t>
            </a:r>
            <a:endParaRPr dirty="0">
              <a:effectLst>
                <a:outerShdw blurRad="50800" dist="50800" dir="5400000" algn="ctr" rotWithShape="0">
                  <a:schemeClr val="bg2">
                    <a:lumMod val="50000"/>
                    <a:alpha val="74593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2"/>
          </p:nvPr>
        </p:nvSpPr>
        <p:spPr>
          <a:xfrm>
            <a:off x="-211236" y="5705455"/>
            <a:ext cx="5575774" cy="74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  <a:scene3d>
              <a:camera prst="perspectiveFront"/>
              <a:lightRig rig="threePt" dir="t"/>
            </a:scene3d>
            <a:sp3d extrusionH="57150">
              <a:bevelT w="38100" h="38100" prst="convex"/>
              <a:bevelB w="38100" h="38100" prst="convex"/>
            </a:sp3d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alatino Linotype"/>
              </a:rPr>
              <a:t>Presenter: Chibuike Okekeogbu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Palatino Linotype"/>
            </a:endParaRPr>
          </a:p>
        </p:txBody>
      </p:sp>
      <p:sp>
        <p:nvSpPr>
          <p:cNvPr id="177" name="Google Shape;177;p22"/>
          <p:cNvSpPr txBox="1">
            <a:spLocks noGrp="1"/>
          </p:cNvSpPr>
          <p:nvPr>
            <p:ph type="body" idx="3"/>
          </p:nvPr>
        </p:nvSpPr>
        <p:spPr>
          <a:xfrm>
            <a:off x="3683698" y="4054327"/>
            <a:ext cx="4027060" cy="264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  <a:scene3d>
              <a:camera prst="perspectiveFront"/>
              <a:lightRig rig="threePt" dir="t"/>
            </a:scene3d>
            <a:sp3d extrusionH="57150">
              <a:bevelT w="38100" h="38100" prst="convex"/>
              <a:bevelB w="38100" h="38100" prst="convex"/>
            </a:sp3d>
          </a:bodyPr>
          <a:lstStyle/>
          <a:p>
            <a:pPr marL="228600" marR="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Palatino Linotype"/>
              </a:rPr>
              <a:t>CREO Research Center</a:t>
            </a:r>
            <a:endParaRPr sz="2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Palatino Linotyp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94FD7-A3C8-7F60-B8D3-08C946E0534C}"/>
              </a:ext>
            </a:extLst>
          </p:cNvPr>
          <p:cNvSpPr/>
          <p:nvPr/>
        </p:nvSpPr>
        <p:spPr>
          <a:xfrm>
            <a:off x="700791" y="1318648"/>
            <a:ext cx="10453817" cy="3666020"/>
          </a:xfrm>
          <a:prstGeom prst="rect">
            <a:avLst/>
          </a:prstGeom>
          <a:solidFill>
            <a:schemeClr val="accent1">
              <a:alpha val="3298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77B32-78F3-014B-2D55-1034231D0A29}"/>
              </a:ext>
            </a:extLst>
          </p:cNvPr>
          <p:cNvSpPr/>
          <p:nvPr/>
        </p:nvSpPr>
        <p:spPr>
          <a:xfrm>
            <a:off x="-461611" y="5613083"/>
            <a:ext cx="7289075" cy="616502"/>
          </a:xfrm>
          <a:prstGeom prst="rect">
            <a:avLst/>
          </a:prstGeom>
          <a:solidFill>
            <a:schemeClr val="accent1">
              <a:alpha val="28282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3241 0.24861" pathEditMode="relative" ptsTypes="AA">
                                      <p:cBhvr>
                                        <p:cTn id="6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33241 0.24861 L -0.33341 0.03399" pathEditMode="relative" ptsTypes="AA">
                                      <p:cBhvr>
                                        <p:cTn id="11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3341 0.03399 L -0.33341 -0.24861" pathEditMode="relative" ptsTypes="AA">
                                      <p:cBhvr>
                                        <p:cTn id="14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33341 -0.24861 L 0.18914 -0.24861" pathEditMode="relative" ptsTypes="AA">
                                      <p:cBhvr>
                                        <p:cTn id="17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8914 -0.24861 L 0 0" pathEditMode="relative" ptsTypes="AA">
                                      <p:cBhvr>
                                        <p:cTn id="20" dur="3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2" dur="30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25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5E036CD8-5308-A6B0-1DFE-562C39DB6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FA780E26-BFE2-DCF3-FDAF-E3586700F1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12910E21-E371-E6A7-A633-AEFA968A32E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8759" y="2018806"/>
                <a:ext cx="11174680" cy="4132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Hadamard Gate: Creates superposition. It takes us from the classical world to the quantum world and vice-versa. The Hadamard gate is used to create and destroy superposition.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H|0&gt;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= |+&gt; → H|+&gt; = |0&gt;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CNOT Gate: The Controlled NOT (CNOT) gate applies a NOT on the target qubit only if the control is set to 1. If the control is zero, nothing will happen</a:t>
                </a:r>
              </a:p>
            </p:txBody>
          </p:sp>
        </mc:Choice>
        <mc:Fallback xmlns="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12910E21-E371-E6A7-A633-AEFA968A32E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8759" y="2018806"/>
                <a:ext cx="11174680" cy="4132612"/>
              </a:xfrm>
              <a:prstGeom prst="rect">
                <a:avLst/>
              </a:prstGeom>
              <a:blipFill>
                <a:blip r:embed="rId3"/>
                <a:stretch>
                  <a:fillRect t="-1835" r="-6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1A8B91A9-C6B0-3ED3-65BE-C49F7F0100D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Quantum Operations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A7A9B-7AA7-1B5A-D22C-158967F6EB0A}"/>
              </a:ext>
            </a:extLst>
          </p:cNvPr>
          <p:cNvSpPr txBox="1"/>
          <p:nvPr/>
        </p:nvSpPr>
        <p:spPr>
          <a:xfrm>
            <a:off x="843148" y="1413164"/>
            <a:ext cx="271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886"/>
                </a:solidFill>
                <a:latin typeface="Book Antiqua" panose="02040602050305030304" pitchFamily="18" charset="0"/>
              </a:rPr>
              <a:t>Quantum Gates</a:t>
            </a:r>
          </a:p>
        </p:txBody>
      </p:sp>
    </p:spTree>
    <p:extLst>
      <p:ext uri="{BB962C8B-B14F-4D97-AF65-F5344CB8AC3E}">
        <p14:creationId xmlns:p14="http://schemas.microsoft.com/office/powerpoint/2010/main" val="130347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98ADE1-8250-6EE8-3E9D-23DAC42CCE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D978-A5CB-357F-11C9-BC020BA0F018}"/>
              </a:ext>
            </a:extLst>
          </p:cNvPr>
          <p:cNvSpPr txBox="1"/>
          <p:nvPr/>
        </p:nvSpPr>
        <p:spPr>
          <a:xfrm>
            <a:off x="0" y="2178507"/>
            <a:ext cx="1206819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Why Quantum Computer?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996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9527D-3AFF-6055-4812-D0FF559DD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AC6E45-05DF-F37E-6F86-2A511AC48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88B7D-82AC-F6CF-DD5E-3324AB4DA39D}"/>
              </a:ext>
            </a:extLst>
          </p:cNvPr>
          <p:cNvSpPr txBox="1"/>
          <p:nvPr/>
        </p:nvSpPr>
        <p:spPr>
          <a:xfrm>
            <a:off x="0" y="1807979"/>
            <a:ext cx="5199016" cy="954107"/>
          </a:xfrm>
          <a:prstGeom prst="rect">
            <a:avLst/>
          </a:prstGeom>
          <a:solidFill>
            <a:schemeClr val="accent1">
              <a:alpha val="63377"/>
            </a:schemeClr>
          </a:solidFill>
          <a:ln cap="rnd" cmpd="dbl">
            <a:solidFill>
              <a:schemeClr val="accent5"/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68191"/>
                      <a:gd name="connsiteY0" fmla="*/ 0 h 954107"/>
                      <a:gd name="connsiteX1" fmla="*/ 12068191 w 12068191"/>
                      <a:gd name="connsiteY1" fmla="*/ 0 h 954107"/>
                      <a:gd name="connsiteX2" fmla="*/ 12068191 w 12068191"/>
                      <a:gd name="connsiteY2" fmla="*/ 954107 h 954107"/>
                      <a:gd name="connsiteX3" fmla="*/ 0 w 12068191"/>
                      <a:gd name="connsiteY3" fmla="*/ 954107 h 954107"/>
                      <a:gd name="connsiteX4" fmla="*/ 0 w 12068191"/>
                      <a:gd name="connsiteY4" fmla="*/ 0 h 9541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68191" h="954107" fill="none" extrusionOk="0">
                        <a:moveTo>
                          <a:pt x="0" y="0"/>
                        </a:moveTo>
                        <a:cubicBezTo>
                          <a:pt x="1248519" y="-49533"/>
                          <a:pt x="10189164" y="-14809"/>
                          <a:pt x="12068191" y="0"/>
                        </a:cubicBezTo>
                        <a:cubicBezTo>
                          <a:pt x="12015072" y="220205"/>
                          <a:pt x="12074914" y="797800"/>
                          <a:pt x="12068191" y="954107"/>
                        </a:cubicBezTo>
                        <a:cubicBezTo>
                          <a:pt x="10097637" y="905876"/>
                          <a:pt x="3503577" y="1038562"/>
                          <a:pt x="0" y="954107"/>
                        </a:cubicBezTo>
                        <a:cubicBezTo>
                          <a:pt x="-80091" y="746160"/>
                          <a:pt x="-72917" y="445232"/>
                          <a:pt x="0" y="0"/>
                        </a:cubicBezTo>
                        <a:close/>
                      </a:path>
                      <a:path w="12068191" h="954107" stroke="0" extrusionOk="0">
                        <a:moveTo>
                          <a:pt x="0" y="0"/>
                        </a:moveTo>
                        <a:cubicBezTo>
                          <a:pt x="4151344" y="118645"/>
                          <a:pt x="7756398" y="116012"/>
                          <a:pt x="12068191" y="0"/>
                        </a:cubicBezTo>
                        <a:cubicBezTo>
                          <a:pt x="11990953" y="423687"/>
                          <a:pt x="12089030" y="494046"/>
                          <a:pt x="12068191" y="954107"/>
                        </a:cubicBezTo>
                        <a:cubicBezTo>
                          <a:pt x="8576124" y="1088707"/>
                          <a:pt x="4649687" y="796911"/>
                          <a:pt x="0" y="954107"/>
                        </a:cubicBezTo>
                        <a:cubicBezTo>
                          <a:pt x="-43891" y="538027"/>
                          <a:pt x="-41729" y="40040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Georgia" panose="02040502050405020303" pitchFamily="18" charset="0"/>
              </a:rPr>
              <a:t>2030: </a:t>
            </a: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Quantum computers will break RSA encryption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Georgia" panose="02040502050405020303" pitchFamily="18" charset="0"/>
              </a:rPr>
              <a:t>Today:</a:t>
            </a: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 Hackers are stealing encrypted data to decrypt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  <a:latin typeface="Georgia" panose="02040502050405020303" pitchFamily="18" charset="0"/>
              </a:rPr>
              <a:t>Impact:</a:t>
            </a: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 $10.5 trillion annual cybercrime cost by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9DA27E-453F-BFA0-7B95-7EA808745019}"/>
              </a:ext>
            </a:extLst>
          </p:cNvPr>
          <p:cNvSpPr txBox="1"/>
          <p:nvPr/>
        </p:nvSpPr>
        <p:spPr>
          <a:xfrm>
            <a:off x="226423" y="1165235"/>
            <a:ext cx="314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Georgia" panose="02040502050405020303" pitchFamily="18" charset="0"/>
              </a:rPr>
              <a:t>The Crisis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1A43E-D56B-B0EE-269B-EB4EAE4682F1}"/>
              </a:ext>
            </a:extLst>
          </p:cNvPr>
          <p:cNvSpPr txBox="1"/>
          <p:nvPr/>
        </p:nvSpPr>
        <p:spPr>
          <a:xfrm>
            <a:off x="87085" y="3244334"/>
            <a:ext cx="282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Classical Limits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336023-7D0C-8C98-EA72-7BBB9FCA4476}"/>
              </a:ext>
            </a:extLst>
          </p:cNvPr>
          <p:cNvSpPr txBox="1"/>
          <p:nvPr/>
        </p:nvSpPr>
        <p:spPr>
          <a:xfrm>
            <a:off x="-87085" y="3802073"/>
            <a:ext cx="3936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</a:rPr>
              <a:t>Moore’s Law is ending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</a:rPr>
              <a:t>Exponential problems remain unsolvable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</a:rPr>
              <a:t>Current encryption will be obsolete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F478B-AF24-0CD7-1190-C122830D3F7D}"/>
              </a:ext>
            </a:extLst>
          </p:cNvPr>
          <p:cNvSpPr txBox="1"/>
          <p:nvPr/>
        </p:nvSpPr>
        <p:spPr>
          <a:xfrm>
            <a:off x="6701248" y="1196013"/>
            <a:ext cx="424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The Quantum Advantage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C90B3B-9DA6-F1C4-531B-650721A75564}"/>
              </a:ext>
            </a:extLst>
          </p:cNvPr>
          <p:cNvSpPr txBox="1"/>
          <p:nvPr/>
        </p:nvSpPr>
        <p:spPr>
          <a:xfrm>
            <a:off x="6357258" y="1820092"/>
            <a:ext cx="5199016" cy="1169551"/>
          </a:xfrm>
          <a:prstGeom prst="rect">
            <a:avLst/>
          </a:prstGeom>
          <a:solidFill>
            <a:schemeClr val="accent6">
              <a:lumMod val="50000"/>
              <a:alpha val="49000"/>
            </a:schemeClr>
          </a:solidFill>
          <a:ln cap="rnd">
            <a:solidFill>
              <a:schemeClr val="accent6"/>
            </a:solidFill>
            <a:miter lim="800000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eorgia" panose="02040502050405020303" pitchFamily="18" charset="0"/>
              </a:rPr>
              <a:t>Shor's Algorithm (1994):</a:t>
            </a:r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Factor large numbers exponentially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Classical: 300,000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Quantum: 8 hours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CE167-5651-1501-3D2C-26CDEC0B2FE9}"/>
              </a:ext>
            </a:extLst>
          </p:cNvPr>
          <p:cNvSpPr txBox="1"/>
          <p:nvPr/>
        </p:nvSpPr>
        <p:spPr>
          <a:xfrm>
            <a:off x="6509657" y="3617407"/>
            <a:ext cx="36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Real Application Today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A9D29-9A27-C984-230C-09BA4703262A}"/>
              </a:ext>
            </a:extLst>
          </p:cNvPr>
          <p:cNvSpPr txBox="1"/>
          <p:nvPr/>
        </p:nvSpPr>
        <p:spPr>
          <a:xfrm>
            <a:off x="6357258" y="4245171"/>
            <a:ext cx="45632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Drug discovery (COVID vaccines)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Financial modeling (Goldman Sachs)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Cybersecurity (IBM, Google)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AI/ML enhancement (quantum neural networks)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878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D353E-23E8-0B6E-1642-2751EB7D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66DA0-8049-270C-63DD-D1D5DEC40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871C0-3835-CC12-94E9-3BC625828A5B}"/>
              </a:ext>
            </a:extLst>
          </p:cNvPr>
          <p:cNvSpPr txBox="1"/>
          <p:nvPr/>
        </p:nvSpPr>
        <p:spPr>
          <a:xfrm>
            <a:off x="1" y="1280160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Georgia" panose="02040502050405020303" pitchFamily="18" charset="0"/>
              </a:rPr>
              <a:t>Quick Setup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AE995-D036-0C4F-E900-84570436F996}"/>
              </a:ext>
            </a:extLst>
          </p:cNvPr>
          <p:cNvSpPr txBox="1"/>
          <p:nvPr/>
        </p:nvSpPr>
        <p:spPr>
          <a:xfrm>
            <a:off x="88176" y="1649492"/>
            <a:ext cx="10867208" cy="5232202"/>
          </a:xfrm>
          <a:prstGeom prst="rect">
            <a:avLst/>
          </a:prstGeom>
          <a:solidFill>
            <a:schemeClr val="bg2">
              <a:lumMod val="75000"/>
              <a:alpha val="71862"/>
            </a:schemeClr>
          </a:solidFill>
          <a:ln cap="rnd">
            <a:solidFill>
              <a:schemeClr val="tx1">
                <a:lumMod val="50000"/>
              </a:schemeClr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67649"/>
                      <a:gd name="connsiteY0" fmla="*/ 0 h 4832092"/>
                      <a:gd name="connsiteX1" fmla="*/ 10867649 w 10867649"/>
                      <a:gd name="connsiteY1" fmla="*/ 0 h 4832092"/>
                      <a:gd name="connsiteX2" fmla="*/ 10867649 w 10867649"/>
                      <a:gd name="connsiteY2" fmla="*/ 4832092 h 4832092"/>
                      <a:gd name="connsiteX3" fmla="*/ 0 w 10867649"/>
                      <a:gd name="connsiteY3" fmla="*/ 4832092 h 4832092"/>
                      <a:gd name="connsiteX4" fmla="*/ 0 w 10867649"/>
                      <a:gd name="connsiteY4" fmla="*/ 0 h 4832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67649" h="4832092" fill="none" extrusionOk="0">
                        <a:moveTo>
                          <a:pt x="0" y="0"/>
                        </a:moveTo>
                        <a:cubicBezTo>
                          <a:pt x="3943853" y="-49533"/>
                          <a:pt x="8160796" y="-14809"/>
                          <a:pt x="10867649" y="0"/>
                        </a:cubicBezTo>
                        <a:cubicBezTo>
                          <a:pt x="10955288" y="772585"/>
                          <a:pt x="10794970" y="3243626"/>
                          <a:pt x="10867649" y="4832092"/>
                        </a:cubicBezTo>
                        <a:cubicBezTo>
                          <a:pt x="9688826" y="4783861"/>
                          <a:pt x="2520389" y="4916547"/>
                          <a:pt x="0" y="4832092"/>
                        </a:cubicBezTo>
                        <a:cubicBezTo>
                          <a:pt x="-38581" y="2486735"/>
                          <a:pt x="63341" y="705535"/>
                          <a:pt x="0" y="0"/>
                        </a:cubicBezTo>
                        <a:close/>
                      </a:path>
                      <a:path w="10867649" h="4832092" stroke="0" extrusionOk="0">
                        <a:moveTo>
                          <a:pt x="0" y="0"/>
                        </a:moveTo>
                        <a:cubicBezTo>
                          <a:pt x="3755087" y="118645"/>
                          <a:pt x="6302408" y="116012"/>
                          <a:pt x="10867649" y="0"/>
                        </a:cubicBezTo>
                        <a:cubicBezTo>
                          <a:pt x="10734767" y="1973390"/>
                          <a:pt x="10952600" y="2500192"/>
                          <a:pt x="10867649" y="4832092"/>
                        </a:cubicBezTo>
                        <a:cubicBezTo>
                          <a:pt x="5819587" y="4966692"/>
                          <a:pt x="1180671" y="4674896"/>
                          <a:pt x="0" y="4832092"/>
                        </a:cubicBezTo>
                        <a:cubicBezTo>
                          <a:pt x="-20187" y="2831529"/>
                          <a:pt x="-152480" y="9814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PT Mono" panose="02060509020205020204" pitchFamily="49" charset="77"/>
              </a:rPr>
              <a:t>#  Install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pip install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</a:t>
            </a:r>
            <a:r>
              <a:rPr lang="en-US" sz="800" dirty="0" err="1">
                <a:latin typeface="PT Mono" panose="02060509020205020204" pitchFamily="49" charset="77"/>
              </a:rPr>
              <a:t>qiskit-aer</a:t>
            </a:r>
            <a:r>
              <a:rPr lang="en-US" sz="800" dirty="0">
                <a:latin typeface="PT Mono" panose="02060509020205020204" pitchFamily="49" charset="77"/>
              </a:rPr>
              <a:t> matplotlib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Create IBM Quantum account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Visit: quantum-</a:t>
            </a:r>
            <a:r>
              <a:rPr lang="en-US" sz="800" dirty="0" err="1">
                <a:latin typeface="PT Mono" panose="02060509020205020204" pitchFamily="49" charset="77"/>
              </a:rPr>
              <a:t>computing.ibm.com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Get your API token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3. Connect to real quantum computer</a:t>
            </a: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qiskit_ibm_runtime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QiskitRuntimeService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QuantumCircuit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import warnings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warnings.filterwarnings</a:t>
            </a:r>
            <a:r>
              <a:rPr lang="en-US" sz="800" dirty="0">
                <a:latin typeface="PT Mono" panose="02060509020205020204" pitchFamily="49" charset="77"/>
              </a:rPr>
              <a:t>('ignore')</a:t>
            </a:r>
          </a:p>
          <a:p>
            <a:br>
              <a:rPr lang="en-US" sz="800" dirty="0">
                <a:latin typeface="PT Mono" panose="02060509020205020204" pitchFamily="49" charset="77"/>
              </a:rPr>
            </a:b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print("✅ Libraries imported successfully!")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print("📝 Next: Replace 'YOUR_API_TOKEN' below with your actual token")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</a:t>
            </a:r>
            <a:r>
              <a:rPr lang="en-US" sz="800" dirty="0" err="1">
                <a:latin typeface="PT Mono" panose="02060509020205020204" pitchFamily="49" charset="77"/>
              </a:rPr>
              <a:t>SSave</a:t>
            </a:r>
            <a:r>
              <a:rPr lang="en-US" sz="800" dirty="0">
                <a:latin typeface="PT Mono" panose="02060509020205020204" pitchFamily="49" charset="77"/>
              </a:rPr>
              <a:t> your credentials (REPLACE 'YOUR_API_TOKEN' with your actual token!)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⚠️ IMPORTANT: Only run this ONCE per computer/environment</a:t>
            </a:r>
          </a:p>
          <a:p>
            <a:br>
              <a:rPr lang="en-US" sz="800" dirty="0">
                <a:latin typeface="PT Mono" panose="02060509020205020204" pitchFamily="49" charset="77"/>
              </a:rPr>
            </a:b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REPLACE THIS with your actual token from </a:t>
            </a:r>
            <a:r>
              <a:rPr lang="en-US" sz="800" dirty="0" err="1">
                <a:latin typeface="PT Mono" panose="02060509020205020204" pitchFamily="49" charset="77"/>
              </a:rPr>
              <a:t>quantum.ibm.com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YOUR_API_TOKEN = "YOUR_API_TOKEN_HERE" # ← Put your token between the quotes</a:t>
            </a:r>
          </a:p>
          <a:p>
            <a:br>
              <a:rPr lang="en-US" sz="800" dirty="0">
                <a:latin typeface="PT Mono" panose="02060509020205020204" pitchFamily="49" charset="77"/>
              </a:rPr>
            </a:b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try: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Save account credentials (one-time setup)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service = </a:t>
            </a:r>
            <a:r>
              <a:rPr lang="en-US" sz="800" dirty="0" err="1">
                <a:latin typeface="PT Mono" panose="02060509020205020204" pitchFamily="49" charset="77"/>
              </a:rPr>
              <a:t>QiskitRuntimeService.save_account</a:t>
            </a:r>
            <a:r>
              <a:rPr lang="en-US" sz="800" dirty="0">
                <a:latin typeface="PT Mono" panose="02060509020205020204" pitchFamily="49" charset="77"/>
              </a:rPr>
              <a:t>(</a:t>
            </a:r>
          </a:p>
          <a:p>
            <a:r>
              <a:rPr lang="en-US" sz="800" dirty="0">
                <a:latin typeface="PT Mono" panose="02060509020205020204" pitchFamily="49" charset="77"/>
              </a:rPr>
              <a:t>channel="</a:t>
            </a:r>
            <a:r>
              <a:rPr lang="en-US" sz="800" dirty="0" err="1">
                <a:latin typeface="PT Mono" panose="02060509020205020204" pitchFamily="49" charset="77"/>
              </a:rPr>
              <a:t>ibm_quantum_platform</a:t>
            </a:r>
            <a:r>
              <a:rPr lang="en-US" sz="800" dirty="0">
                <a:latin typeface="PT Mono" panose="02060509020205020204" pitchFamily="49" charset="77"/>
              </a:rPr>
              <a:t>",</a:t>
            </a:r>
          </a:p>
          <a:p>
            <a:r>
              <a:rPr lang="en-US" sz="800" dirty="0">
                <a:latin typeface="PT Mono" panose="02060509020205020204" pitchFamily="49" charset="77"/>
              </a:rPr>
              <a:t>token=YOUR_API_TOKEN,</a:t>
            </a:r>
          </a:p>
          <a:p>
            <a:r>
              <a:rPr lang="en-US" sz="800" dirty="0">
                <a:latin typeface="PT Mono" panose="02060509020205020204" pitchFamily="49" charset="77"/>
              </a:rPr>
              <a:t>overwrite=True</a:t>
            </a:r>
          </a:p>
          <a:p>
            <a:r>
              <a:rPr lang="en-US" sz="800" dirty="0">
                <a:latin typeface="PT Mono" panose="02060509020205020204" pitchFamily="49" charset="77"/>
              </a:rPr>
              <a:t>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print("✅ Account saved successfully!")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print("🎉 You can now access IBM Quantum computers!")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except Exception as e:</a:t>
            </a:r>
          </a:p>
          <a:p>
            <a:r>
              <a:rPr lang="en-US" sz="800" dirty="0">
                <a:latin typeface="PT Mono" panose="02060509020205020204" pitchFamily="49" charset="77"/>
              </a:rPr>
              <a:t>if "YOUR_API_TOKEN" in YOUR_API_TOKEN: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print("❌ ERROR: You need to replace 'YOUR_API_TOKEN_HERE' with your actual token!")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print("🔗 Get your token from: https://</a:t>
            </a:r>
            <a:r>
              <a:rPr lang="en-US" sz="800" dirty="0" err="1">
                <a:latin typeface="PT Mono" panose="02060509020205020204" pitchFamily="49" charset="77"/>
              </a:rPr>
              <a:t>quantum.ibm.com</a:t>
            </a:r>
            <a:r>
              <a:rPr lang="en-US" sz="800" dirty="0">
                <a:latin typeface="PT Mono" panose="02060509020205020204" pitchFamily="49" charset="77"/>
              </a:rPr>
              <a:t>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else: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print(f"❌ Error saving account: {e}")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print("💡 Make sure your token is correct and</a:t>
            </a:r>
            <a:r>
              <a:rPr lang="en-US" dirty="0">
                <a:latin typeface="PT Mono" panose="02060509020205020204" pitchFamily="49" charset="77"/>
              </a:rPr>
              <a:t> </a:t>
            </a:r>
            <a:r>
              <a:rPr lang="en-US" sz="800" dirty="0">
                <a:latin typeface="PT Mono" panose="02060509020205020204" pitchFamily="49" charset="77"/>
              </a:rPr>
              <a:t>try again")</a:t>
            </a:r>
            <a:endParaRPr lang="en-US" dirty="0">
              <a:latin typeface="PT Mono" panose="0206050902020502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06337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09B4E-1F42-0415-DB8E-7413B8BF2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923E3-81B9-1B31-FDBB-4EBA44623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17185-96CC-9F96-E155-459C3580B988}"/>
              </a:ext>
            </a:extLst>
          </p:cNvPr>
          <p:cNvSpPr txBox="1"/>
          <p:nvPr/>
        </p:nvSpPr>
        <p:spPr>
          <a:xfrm>
            <a:off x="1" y="1280160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Georgia" panose="02040502050405020303" pitchFamily="18" charset="0"/>
              </a:rPr>
              <a:t>Build a Gate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16664-2B3B-04D7-224C-95B2C78C6734}"/>
              </a:ext>
            </a:extLst>
          </p:cNvPr>
          <p:cNvSpPr txBox="1"/>
          <p:nvPr/>
        </p:nvSpPr>
        <p:spPr>
          <a:xfrm>
            <a:off x="88176" y="1649492"/>
            <a:ext cx="10867208" cy="3539430"/>
          </a:xfrm>
          <a:prstGeom prst="rect">
            <a:avLst/>
          </a:prstGeom>
          <a:solidFill>
            <a:schemeClr val="bg2">
              <a:lumMod val="75000"/>
              <a:alpha val="71862"/>
            </a:schemeClr>
          </a:solidFill>
          <a:ln cap="rnd">
            <a:solidFill>
              <a:schemeClr val="tx1">
                <a:lumMod val="50000"/>
              </a:schemeClr>
            </a:solidFill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67649"/>
                      <a:gd name="connsiteY0" fmla="*/ 0 h 4832092"/>
                      <a:gd name="connsiteX1" fmla="*/ 10867649 w 10867649"/>
                      <a:gd name="connsiteY1" fmla="*/ 0 h 4832092"/>
                      <a:gd name="connsiteX2" fmla="*/ 10867649 w 10867649"/>
                      <a:gd name="connsiteY2" fmla="*/ 4832092 h 4832092"/>
                      <a:gd name="connsiteX3" fmla="*/ 0 w 10867649"/>
                      <a:gd name="connsiteY3" fmla="*/ 4832092 h 4832092"/>
                      <a:gd name="connsiteX4" fmla="*/ 0 w 10867649"/>
                      <a:gd name="connsiteY4" fmla="*/ 0 h 4832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67649" h="4832092" fill="none" extrusionOk="0">
                        <a:moveTo>
                          <a:pt x="0" y="0"/>
                        </a:moveTo>
                        <a:cubicBezTo>
                          <a:pt x="3943853" y="-49533"/>
                          <a:pt x="8160796" y="-14809"/>
                          <a:pt x="10867649" y="0"/>
                        </a:cubicBezTo>
                        <a:cubicBezTo>
                          <a:pt x="10955288" y="772585"/>
                          <a:pt x="10794970" y="3243626"/>
                          <a:pt x="10867649" y="4832092"/>
                        </a:cubicBezTo>
                        <a:cubicBezTo>
                          <a:pt x="9688826" y="4783861"/>
                          <a:pt x="2520389" y="4916547"/>
                          <a:pt x="0" y="4832092"/>
                        </a:cubicBezTo>
                        <a:cubicBezTo>
                          <a:pt x="-38581" y="2486735"/>
                          <a:pt x="63341" y="705535"/>
                          <a:pt x="0" y="0"/>
                        </a:cubicBezTo>
                        <a:close/>
                      </a:path>
                      <a:path w="10867649" h="4832092" stroke="0" extrusionOk="0">
                        <a:moveTo>
                          <a:pt x="0" y="0"/>
                        </a:moveTo>
                        <a:cubicBezTo>
                          <a:pt x="3755087" y="118645"/>
                          <a:pt x="6302408" y="116012"/>
                          <a:pt x="10867649" y="0"/>
                        </a:cubicBezTo>
                        <a:cubicBezTo>
                          <a:pt x="10734767" y="1973390"/>
                          <a:pt x="10952600" y="2500192"/>
                          <a:pt x="10867649" y="4832092"/>
                        </a:cubicBezTo>
                        <a:cubicBezTo>
                          <a:pt x="5819587" y="4966692"/>
                          <a:pt x="1180671" y="4674896"/>
                          <a:pt x="0" y="4832092"/>
                        </a:cubicBezTo>
                        <a:cubicBezTo>
                          <a:pt x="-20187" y="2831529"/>
                          <a:pt x="-152480" y="9814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PT Mono" panose="02060509020205020204" pitchFamily="49" charset="77"/>
              </a:rPr>
              <a:t># Gate playground</a:t>
            </a:r>
          </a:p>
          <a:p>
            <a:r>
              <a:rPr lang="en-US" dirty="0">
                <a:latin typeface="PT Mono" panose="02060509020205020204" pitchFamily="49" charset="77"/>
              </a:rPr>
              <a:t>qc = </a:t>
            </a:r>
            <a:r>
              <a:rPr lang="en-US" dirty="0" err="1">
                <a:latin typeface="PT Mono" panose="02060509020205020204" pitchFamily="49" charset="77"/>
              </a:rPr>
              <a:t>QuantumCircuit</a:t>
            </a:r>
            <a:r>
              <a:rPr lang="en-US" dirty="0">
                <a:latin typeface="PT Mono" panose="02060509020205020204" pitchFamily="49" charset="77"/>
              </a:rPr>
              <a:t>(3, 3)</a:t>
            </a:r>
          </a:p>
          <a:p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# Try different gates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qc.h</a:t>
            </a:r>
            <a:r>
              <a:rPr lang="en-US" dirty="0">
                <a:latin typeface="PT Mono" panose="02060509020205020204" pitchFamily="49" charset="77"/>
              </a:rPr>
              <a:t>(0)      # Superposition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qc.x</a:t>
            </a:r>
            <a:r>
              <a:rPr lang="en-US" dirty="0">
                <a:latin typeface="PT Mono" panose="02060509020205020204" pitchFamily="49" charset="77"/>
              </a:rPr>
              <a:t>(1)      # NOT gate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qc.y</a:t>
            </a:r>
            <a:r>
              <a:rPr lang="en-US" dirty="0">
                <a:latin typeface="PT Mono" panose="02060509020205020204" pitchFamily="49" charset="77"/>
              </a:rPr>
              <a:t>(2)      # Y rotation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qc.cx</a:t>
            </a:r>
            <a:r>
              <a:rPr lang="en-US" dirty="0">
                <a:latin typeface="PT Mono" panose="02060509020205020204" pitchFamily="49" charset="77"/>
              </a:rPr>
              <a:t>(0, 1)  # CNOT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qc.cz</a:t>
            </a:r>
            <a:r>
              <a:rPr lang="en-US" dirty="0">
                <a:latin typeface="PT Mono" panose="02060509020205020204" pitchFamily="49" charset="77"/>
              </a:rPr>
              <a:t>(1, 2)  # Controlled-Z</a:t>
            </a:r>
          </a:p>
          <a:p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# Add measurements</a:t>
            </a:r>
          </a:p>
          <a:p>
            <a:r>
              <a:rPr lang="en-US" dirty="0" err="1">
                <a:latin typeface="PT Mono" panose="02060509020205020204" pitchFamily="49" charset="77"/>
              </a:rPr>
              <a:t>qc.measure_all</a:t>
            </a:r>
            <a:r>
              <a:rPr lang="en-US" dirty="0">
                <a:latin typeface="PT Mono" panose="02060509020205020204" pitchFamily="49" charset="77"/>
              </a:rPr>
              <a:t>()</a:t>
            </a:r>
          </a:p>
          <a:p>
            <a:endParaRPr lang="en-US" dirty="0">
              <a:latin typeface="PT Mono" panose="02060509020205020204" pitchFamily="49" charset="77"/>
            </a:endParaRPr>
          </a:p>
          <a:p>
            <a:r>
              <a:rPr lang="en-US" dirty="0">
                <a:latin typeface="PT Mono" panose="02060509020205020204" pitchFamily="49" charset="77"/>
              </a:rPr>
              <a:t># Draw the circuit</a:t>
            </a:r>
          </a:p>
          <a:p>
            <a:r>
              <a:rPr lang="en-US" dirty="0">
                <a:latin typeface="PT Mono" panose="02060509020205020204" pitchFamily="49" charset="77"/>
              </a:rPr>
              <a:t>print(</a:t>
            </a:r>
            <a:r>
              <a:rPr lang="en-US" dirty="0" err="1">
                <a:latin typeface="PT Mono" panose="02060509020205020204" pitchFamily="49" charset="77"/>
              </a:rPr>
              <a:t>qc.draw</a:t>
            </a:r>
            <a:r>
              <a:rPr lang="en-US" dirty="0">
                <a:latin typeface="PT Mono" panose="02060509020205020204" pitchFamily="49" charset="77"/>
              </a:rPr>
              <a:t>())</a:t>
            </a: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874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0CC32-4F82-6FBA-52D4-E45E83B90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58DDEA-44AC-AD69-4FD0-C73DDBC310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04BA4-C86D-28A5-CE48-DD62874B8BA3}"/>
              </a:ext>
            </a:extLst>
          </p:cNvPr>
          <p:cNvSpPr txBox="1"/>
          <p:nvPr/>
        </p:nvSpPr>
        <p:spPr>
          <a:xfrm>
            <a:off x="1" y="1280160"/>
            <a:ext cx="3082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The Quantum Difference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D1B64F-DA2A-A211-E2BA-45ACE0928458}"/>
              </a:ext>
            </a:extLst>
          </p:cNvPr>
          <p:cNvSpPr txBox="1"/>
          <p:nvPr/>
        </p:nvSpPr>
        <p:spPr>
          <a:xfrm>
            <a:off x="418011" y="1994263"/>
            <a:ext cx="111121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Interactive Demo: Coin Flip Comparison</a:t>
            </a:r>
          </a:p>
          <a:p>
            <a:endParaRPr lang="en-US" sz="1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Classical coin</a:t>
            </a:r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						</a:t>
            </a:r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Quantum Coin</a:t>
            </a:r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41CA-453F-1887-8AD6-B23BABE2F7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3314784"/>
            <a:ext cx="5377182" cy="1325880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7939BE3-38FD-D4EA-B3C5-5952F68E0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177" y="3314784"/>
            <a:ext cx="5434149" cy="13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297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062BF-0C4E-FB9B-4427-AF4CD5018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76454-09F4-296F-3F41-C1B51DAA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C348C-6617-52E1-8B86-A0501F479C1A}"/>
              </a:ext>
            </a:extLst>
          </p:cNvPr>
          <p:cNvSpPr txBox="1"/>
          <p:nvPr/>
        </p:nvSpPr>
        <p:spPr>
          <a:xfrm>
            <a:off x="-331367" y="1001802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Superposition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F6F76-937E-3C0D-632C-05A0B75651E5}"/>
              </a:ext>
            </a:extLst>
          </p:cNvPr>
          <p:cNvSpPr txBox="1"/>
          <p:nvPr/>
        </p:nvSpPr>
        <p:spPr>
          <a:xfrm>
            <a:off x="0" y="1238551"/>
            <a:ext cx="10869064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Live Coding: Create Your First Superposition</a:t>
            </a:r>
          </a:p>
          <a:p>
            <a:endParaRPr lang="en-US" sz="180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1: Install packages (if needed)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pip install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</a:t>
            </a:r>
            <a:r>
              <a:rPr lang="en-US" sz="800" dirty="0" err="1">
                <a:latin typeface="PT Mono" panose="02060509020205020204" pitchFamily="49" charset="77"/>
              </a:rPr>
              <a:t>qiskit-aer</a:t>
            </a:r>
            <a:r>
              <a:rPr lang="en-US" sz="800" dirty="0">
                <a:latin typeface="PT Mono" panose="02060509020205020204" pitchFamily="49" charset="77"/>
              </a:rPr>
              <a:t> matplotlib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2: Import libraries </a:t>
            </a: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QuantumCircuit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qiskit_aer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AerSimulator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qiskit.visualization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plot_histogram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import </a:t>
            </a:r>
            <a:r>
              <a:rPr lang="en-US" sz="800" dirty="0" err="1">
                <a:latin typeface="PT Mono" panose="02060509020205020204" pitchFamily="49" charset="77"/>
              </a:rPr>
              <a:t>matplotlib.pyplot</a:t>
            </a:r>
            <a:r>
              <a:rPr lang="en-US" sz="800" dirty="0">
                <a:latin typeface="PT Mono" panose="02060509020205020204" pitchFamily="49" charset="77"/>
              </a:rPr>
              <a:t> as </a:t>
            </a:r>
            <a:r>
              <a:rPr lang="en-US" sz="800" dirty="0" err="1">
                <a:latin typeface="PT Mono" panose="02060509020205020204" pitchFamily="49" charset="77"/>
              </a:rPr>
              <a:t>plt</a:t>
            </a:r>
            <a:endParaRPr lang="en-US" sz="800" dirty="0">
              <a:latin typeface="PT Mono" panose="02060509020205020204" pitchFamily="49" charset="77"/>
            </a:endParaRP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Configure matplotlib for inline plotting in notebooks</a:t>
            </a:r>
          </a:p>
          <a:p>
            <a:r>
              <a:rPr lang="en-US" sz="800" dirty="0">
                <a:latin typeface="PT Mono" panose="02060509020205020204" pitchFamily="49" charset="77"/>
              </a:rPr>
              <a:t>%matplotlib inline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3: Create a quantum circuit</a:t>
            </a:r>
          </a:p>
          <a:p>
            <a:r>
              <a:rPr lang="en-US" sz="800" dirty="0">
                <a:latin typeface="PT Mono" panose="02060509020205020204" pitchFamily="49" charset="77"/>
              </a:rPr>
              <a:t>qc = </a:t>
            </a:r>
            <a:r>
              <a:rPr lang="en-US" sz="800" dirty="0" err="1">
                <a:latin typeface="PT Mono" panose="02060509020205020204" pitchFamily="49" charset="77"/>
              </a:rPr>
              <a:t>QuantumCircuit</a:t>
            </a:r>
            <a:r>
              <a:rPr lang="en-US" sz="800" dirty="0">
                <a:latin typeface="PT Mono" panose="02060509020205020204" pitchFamily="49" charset="77"/>
              </a:rPr>
              <a:t>(1, 1)  # 1 qubit, 1 classical bit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4: Apply Hadamard gate for superposition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qc.h</a:t>
            </a:r>
            <a:r>
              <a:rPr lang="en-US" sz="800" dirty="0">
                <a:latin typeface="PT Mono" panose="02060509020205020204" pitchFamily="49" charset="77"/>
              </a:rPr>
              <a:t>(0)  # Put qubit 0 in superposition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5: Measure the qubit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qc.measure</a:t>
            </a:r>
            <a:r>
              <a:rPr lang="en-US" sz="800" dirty="0">
                <a:latin typeface="PT Mono" panose="02060509020205020204" pitchFamily="49" charset="77"/>
              </a:rPr>
              <a:t>(0, 0)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print("Circuit diagram:")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</a:t>
            </a:r>
            <a:r>
              <a:rPr lang="en-US" sz="800" dirty="0" err="1">
                <a:latin typeface="PT Mono" panose="02060509020205020204" pitchFamily="49" charset="77"/>
              </a:rPr>
              <a:t>qc.draw</a:t>
            </a:r>
            <a:r>
              <a:rPr lang="en-US" sz="800" dirty="0">
                <a:latin typeface="PT Mono" panose="02060509020205020204" pitchFamily="49" charset="77"/>
              </a:rPr>
              <a:t>())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6: Run the circuit 1000 times</a:t>
            </a:r>
          </a:p>
          <a:p>
            <a:r>
              <a:rPr lang="en-US" sz="800" dirty="0">
                <a:latin typeface="PT Mono" panose="02060509020205020204" pitchFamily="49" charset="77"/>
              </a:rPr>
              <a:t>simulator = </a:t>
            </a:r>
            <a:r>
              <a:rPr lang="en-US" sz="800" dirty="0" err="1">
                <a:latin typeface="PT Mono" panose="02060509020205020204" pitchFamily="49" charset="77"/>
              </a:rPr>
              <a:t>AerSimulator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job = </a:t>
            </a:r>
            <a:r>
              <a:rPr lang="en-US" sz="800" dirty="0" err="1">
                <a:latin typeface="PT Mono" panose="02060509020205020204" pitchFamily="49" charset="77"/>
              </a:rPr>
              <a:t>simulator.run</a:t>
            </a:r>
            <a:r>
              <a:rPr lang="en-US" sz="800" dirty="0">
                <a:latin typeface="PT Mono" panose="02060509020205020204" pitchFamily="49" charset="77"/>
              </a:rPr>
              <a:t>(qc, shots=1000)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result = </a:t>
            </a:r>
            <a:r>
              <a:rPr lang="en-US" sz="800" dirty="0" err="1">
                <a:latin typeface="PT Mono" panose="02060509020205020204" pitchFamily="49" charset="77"/>
              </a:rPr>
              <a:t>job.result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counts = </a:t>
            </a:r>
            <a:r>
              <a:rPr lang="en-US" sz="800" dirty="0" err="1">
                <a:latin typeface="PT Mono" panose="02060509020205020204" pitchFamily="49" charset="77"/>
              </a:rPr>
              <a:t>result.get_counts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print(f"\</a:t>
            </a:r>
            <a:r>
              <a:rPr lang="en-US" sz="800" dirty="0" err="1">
                <a:latin typeface="PT Mono" panose="02060509020205020204" pitchFamily="49" charset="77"/>
              </a:rPr>
              <a:t>nResults</a:t>
            </a:r>
            <a:r>
              <a:rPr lang="en-US" sz="800" dirty="0">
                <a:latin typeface="PT Mono" panose="02060509020205020204" pitchFamily="49" charset="77"/>
              </a:rPr>
              <a:t>: {counts}")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print("\</a:t>
            </a:r>
            <a:r>
              <a:rPr lang="en-US" sz="800" dirty="0" err="1">
                <a:latin typeface="PT Mono" panose="02060509020205020204" pitchFamily="49" charset="77"/>
              </a:rPr>
              <a:t>nCreating</a:t>
            </a:r>
            <a:r>
              <a:rPr lang="en-US" sz="800" dirty="0">
                <a:latin typeface="PT Mono" panose="02060509020205020204" pitchFamily="49" charset="77"/>
              </a:rPr>
              <a:t> histogram...")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Visualize the results</a:t>
            </a:r>
          </a:p>
          <a:p>
            <a:r>
              <a:rPr lang="en-US" sz="800" dirty="0">
                <a:latin typeface="PT Mono" panose="02060509020205020204" pitchFamily="49" charset="77"/>
              </a:rPr>
              <a:t>fig = </a:t>
            </a:r>
            <a:r>
              <a:rPr lang="en-US" sz="800" dirty="0" err="1">
                <a:latin typeface="PT Mono" panose="02060509020205020204" pitchFamily="49" charset="77"/>
              </a:rPr>
              <a:t>plot_histogram</a:t>
            </a:r>
            <a:r>
              <a:rPr lang="en-US" sz="800" dirty="0">
                <a:latin typeface="PT Mono" panose="02060509020205020204" pitchFamily="49" charset="77"/>
              </a:rPr>
              <a:t>(counts, title='Quantum Superposition Results (1000 shots)')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plt.tight_layout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plt.show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4590047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99D1A-9379-0FBA-B5C0-442D8015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9ABEF-91F5-4F4B-CACA-4022E3189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CE2146-1EF3-7BBA-8284-2BD84B264C85}"/>
              </a:ext>
            </a:extLst>
          </p:cNvPr>
          <p:cNvSpPr txBox="1"/>
          <p:nvPr/>
        </p:nvSpPr>
        <p:spPr>
          <a:xfrm>
            <a:off x="-539931" y="1019034"/>
            <a:ext cx="30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Book Antiqua" panose="02040602050305030304" pitchFamily="18" charset="0"/>
              </a:rPr>
              <a:t>Entanglement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472454-A4E0-388B-E9C6-0D44A894E577}"/>
              </a:ext>
            </a:extLst>
          </p:cNvPr>
          <p:cNvSpPr txBox="1"/>
          <p:nvPr/>
        </p:nvSpPr>
        <p:spPr>
          <a:xfrm>
            <a:off x="182554" y="1301280"/>
            <a:ext cx="10851206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1"/>
                </a:solidFill>
                <a:latin typeface="Georgia" panose="02040502050405020303" pitchFamily="18" charset="0"/>
              </a:rPr>
              <a:t>Build a Bell State</a:t>
            </a:r>
          </a:p>
          <a:p>
            <a:r>
              <a:rPr lang="en-US" sz="800" dirty="0">
                <a:latin typeface="PT Mono" panose="02060509020205020204" pitchFamily="49" charset="77"/>
              </a:rPr>
              <a:t># Create entangled qubits (Bell State) - Modern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syntax</a:t>
            </a: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QuantumCircuit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qiskit_aer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AerSimulator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from </a:t>
            </a:r>
            <a:r>
              <a:rPr lang="en-US" sz="800" dirty="0" err="1">
                <a:latin typeface="PT Mono" panose="02060509020205020204" pitchFamily="49" charset="77"/>
              </a:rPr>
              <a:t>qiskit.visualization</a:t>
            </a:r>
            <a:r>
              <a:rPr lang="en-US" sz="800" dirty="0">
                <a:latin typeface="PT Mono" panose="02060509020205020204" pitchFamily="49" charset="77"/>
              </a:rPr>
              <a:t> import </a:t>
            </a:r>
            <a:r>
              <a:rPr lang="en-US" sz="800" dirty="0" err="1">
                <a:latin typeface="PT Mono" panose="02060509020205020204" pitchFamily="49" charset="77"/>
              </a:rPr>
              <a:t>plot_histogram</a:t>
            </a:r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import </a:t>
            </a:r>
            <a:r>
              <a:rPr lang="en-US" sz="800" dirty="0" err="1">
                <a:latin typeface="PT Mono" panose="02060509020205020204" pitchFamily="49" charset="77"/>
              </a:rPr>
              <a:t>matplotlib.pyplot</a:t>
            </a:r>
            <a:r>
              <a:rPr lang="en-US" sz="800" dirty="0">
                <a:latin typeface="PT Mono" panose="02060509020205020204" pitchFamily="49" charset="77"/>
              </a:rPr>
              <a:t> as </a:t>
            </a:r>
            <a:r>
              <a:rPr lang="en-US" sz="800" dirty="0" err="1">
                <a:latin typeface="PT Mono" panose="02060509020205020204" pitchFamily="49" charset="77"/>
              </a:rPr>
              <a:t>plt</a:t>
            </a:r>
            <a:endParaRPr lang="en-US" sz="800" dirty="0">
              <a:latin typeface="PT Mono" panose="02060509020205020204" pitchFamily="49" charset="77"/>
            </a:endParaRP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Create circuit with 2 qubits</a:t>
            </a:r>
          </a:p>
          <a:p>
            <a:r>
              <a:rPr lang="en-US" sz="800" dirty="0">
                <a:latin typeface="PT Mono" panose="02060509020205020204" pitchFamily="49" charset="77"/>
              </a:rPr>
              <a:t>qc = </a:t>
            </a:r>
            <a:r>
              <a:rPr lang="en-US" sz="800" dirty="0" err="1">
                <a:latin typeface="PT Mono" panose="02060509020205020204" pitchFamily="49" charset="77"/>
              </a:rPr>
              <a:t>QuantumCircuit</a:t>
            </a:r>
            <a:r>
              <a:rPr lang="en-US" sz="800" dirty="0">
                <a:latin typeface="PT Mono" panose="02060509020205020204" pitchFamily="49" charset="77"/>
              </a:rPr>
              <a:t>(2, 2)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1: Create superposition on qubit 0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qc.h</a:t>
            </a:r>
            <a:r>
              <a:rPr lang="en-US" sz="800" dirty="0">
                <a:latin typeface="PT Mono" panose="02060509020205020204" pitchFamily="49" charset="77"/>
              </a:rPr>
              <a:t>(0)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2: Entangle qubit 0 with qubit 1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qc.cx</a:t>
            </a:r>
            <a:r>
              <a:rPr lang="en-US" sz="800" dirty="0">
                <a:latin typeface="PT Mono" panose="02060509020205020204" pitchFamily="49" charset="77"/>
              </a:rPr>
              <a:t>(0, 1)  # CNOT gate creates entanglement!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Step 3: Measure both qubits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qc.measure</a:t>
            </a:r>
            <a:r>
              <a:rPr lang="en-US" sz="800" dirty="0">
                <a:latin typeface="PT Mono" panose="02060509020205020204" pitchFamily="49" charset="77"/>
              </a:rPr>
              <a:t>([0, 1], [0, 1])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Visualize the circuit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print("🔗 Bell State Circuit (Entangled Qubits):")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</a:t>
            </a:r>
            <a:r>
              <a:rPr lang="en-US" sz="800" dirty="0" err="1">
                <a:latin typeface="PT Mono" panose="02060509020205020204" pitchFamily="49" charset="77"/>
              </a:rPr>
              <a:t>qc.draw</a:t>
            </a:r>
            <a:r>
              <a:rPr lang="en-US" sz="800" dirty="0">
                <a:latin typeface="PT Mono" panose="02060509020205020204" pitchFamily="49" charset="77"/>
              </a:rPr>
              <a:t>())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Run the entangled circuit</a:t>
            </a:r>
          </a:p>
          <a:p>
            <a:r>
              <a:rPr lang="en-US" sz="800" dirty="0">
                <a:latin typeface="PT Mono" panose="02060509020205020204" pitchFamily="49" charset="77"/>
              </a:rPr>
              <a:t>simulator = </a:t>
            </a:r>
            <a:r>
              <a:rPr lang="en-US" sz="800" dirty="0" err="1">
                <a:latin typeface="PT Mono" panose="02060509020205020204" pitchFamily="49" charset="77"/>
              </a:rPr>
              <a:t>AerSimulator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job = </a:t>
            </a:r>
            <a:r>
              <a:rPr lang="en-US" sz="800" dirty="0" err="1">
                <a:latin typeface="PT Mono" panose="02060509020205020204" pitchFamily="49" charset="77"/>
              </a:rPr>
              <a:t>simulator.run</a:t>
            </a:r>
            <a:r>
              <a:rPr lang="en-US" sz="800" dirty="0">
                <a:latin typeface="PT Mono" panose="02060509020205020204" pitchFamily="49" charset="77"/>
              </a:rPr>
              <a:t>(qc, shots=1000)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result = </a:t>
            </a:r>
            <a:r>
              <a:rPr lang="en-US" sz="800" dirty="0" err="1">
                <a:latin typeface="PT Mono" panose="02060509020205020204" pitchFamily="49" charset="77"/>
              </a:rPr>
              <a:t>job.result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counts = </a:t>
            </a:r>
            <a:r>
              <a:rPr lang="en-US" sz="800" dirty="0" err="1">
                <a:latin typeface="PT Mono" panose="02060509020205020204" pitchFamily="49" charset="77"/>
              </a:rPr>
              <a:t>result.get_counts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print(f"\n📊 Bell State Results (1000 shots):")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for outcome, count in </a:t>
            </a:r>
            <a:r>
              <a:rPr lang="en-US" sz="800" dirty="0" err="1">
                <a:latin typeface="PT Mono" panose="02060509020205020204" pitchFamily="49" charset="77"/>
              </a:rPr>
              <a:t>counts.items</a:t>
            </a:r>
            <a:r>
              <a:rPr lang="en-US" sz="800" dirty="0">
                <a:latin typeface="PT Mono" panose="02060509020205020204" pitchFamily="49" charset="77"/>
              </a:rPr>
              <a:t>():</a:t>
            </a:r>
          </a:p>
          <a:p>
            <a:r>
              <a:rPr lang="en-US" sz="800" dirty="0">
                <a:latin typeface="PT Mono" panose="02060509020205020204" pitchFamily="49" charset="77"/>
              </a:rPr>
              <a:t>    print(f"  |{outcome}⟩: {count} times ({count/1000:.1%})")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print("\n🎯 What makes this special?")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   - You get ONLY |00⟩ and |11⟩ outcomes")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   - You NEVER get |01⟩ or |10⟩!")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   - The qubits are perfectly correlated (entangled)")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   - If one is 0, the other is always 0")</a:t>
            </a:r>
          </a:p>
          <a:p>
            <a:r>
              <a:rPr lang="en-US" sz="800" dirty="0">
                <a:latin typeface="PT Mono" panose="02060509020205020204" pitchFamily="49" charset="77"/>
              </a:rPr>
              <a:t>print("   - If one is 1, the other is always 1")</a:t>
            </a:r>
          </a:p>
          <a:p>
            <a:endParaRPr lang="en-US" sz="800" dirty="0">
              <a:latin typeface="PT Mono" panose="02060509020205020204" pitchFamily="49" charset="77"/>
            </a:endParaRPr>
          </a:p>
          <a:p>
            <a:r>
              <a:rPr lang="en-US" sz="800" dirty="0">
                <a:latin typeface="PT Mono" panose="02060509020205020204" pitchFamily="49" charset="77"/>
              </a:rPr>
              <a:t># Show histogram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plot_histogram</a:t>
            </a:r>
            <a:r>
              <a:rPr lang="en-US" sz="800" dirty="0">
                <a:latin typeface="PT Mono" panose="02060509020205020204" pitchFamily="49" charset="77"/>
              </a:rPr>
              <a:t>(counts, title='Bell State: Entangled Qubits Results')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plt.tight_layout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</a:p>
          <a:p>
            <a:r>
              <a:rPr lang="en-US" sz="800" dirty="0" err="1">
                <a:latin typeface="PT Mono" panose="02060509020205020204" pitchFamily="49" charset="77"/>
              </a:rPr>
              <a:t>plt.show</a:t>
            </a:r>
            <a:r>
              <a:rPr lang="en-US" sz="800" dirty="0">
                <a:latin typeface="PT Mono" panose="02060509020205020204" pitchFamily="49" charset="77"/>
              </a:rPr>
              <a:t>()</a:t>
            </a:r>
            <a:endParaRPr lang="en-US" sz="1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1778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DAB5F492-5D82-821B-A33C-689224C5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0AEDF628-E35A-2A2A-A28A-DDD6642435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16" name="Google Shape;216;p27">
            <a:extLst>
              <a:ext uri="{FF2B5EF4-FFF2-40B4-BE49-F238E27FC236}">
                <a16:creationId xmlns:a16="http://schemas.microsoft.com/office/drawing/2014/main" id="{E2C6BDCD-0589-1B33-C3C2-890269F36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3756" y="1401288"/>
            <a:ext cx="11269683" cy="475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4886"/>
                </a:solidFill>
                <a:effectLst/>
                <a:latin typeface="Book Antiqua" panose="02040602050305030304" pitchFamily="18" charset="0"/>
              </a:rPr>
              <a:t>Noisy Qubits: Errors affecting accuracy and reliability.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4886"/>
              </a:solidFill>
              <a:effectLst/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4886"/>
                </a:solidFill>
                <a:effectLst/>
                <a:latin typeface="Book Antiqua" panose="02040602050305030304" pitchFamily="18" charset="0"/>
              </a:rPr>
              <a:t>Limited Scalability: Struggles with large datasets and complex problems.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4886"/>
              </a:solidFill>
              <a:effectLst/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4886"/>
                </a:solidFill>
                <a:effectLst/>
                <a:latin typeface="Book Antiqua" panose="02040602050305030304" pitchFamily="18" charset="0"/>
              </a:rPr>
              <a:t>Coherence Time: Maintaining quantum properties for longer durations.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0" i="0" u="none" strike="noStrike" dirty="0">
              <a:solidFill>
                <a:srgbClr val="004886"/>
              </a:solidFill>
              <a:effectLst/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4886"/>
                </a:solidFill>
                <a:effectLst/>
                <a:latin typeface="Book Antiqua" panose="02040602050305030304" pitchFamily="18" charset="0"/>
              </a:rPr>
              <a:t>Designing QML Algorithms: Adapting classical algorithms effectively.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4886"/>
              </a:solidFill>
              <a:effectLst/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4886"/>
                </a:solidFill>
                <a:effectLst/>
                <a:latin typeface="Book Antiqua" panose="02040602050305030304" pitchFamily="18" charset="0"/>
              </a:rPr>
              <a:t>Hybrid Quantum-Classical Computing: Integrating both technologies effectively.</a:t>
            </a:r>
          </a:p>
          <a:p>
            <a:pPr marL="76200" indent="0">
              <a:buNone/>
            </a:pPr>
            <a:endParaRPr lang="en-US" sz="2400" b="0" i="0" u="none" strike="noStrike" dirty="0">
              <a:solidFill>
                <a:srgbClr val="1F1F1F"/>
              </a:solidFill>
              <a:effectLst/>
              <a:latin typeface="Book Antiqua" panose="02040602050305030304" pitchFamily="18" charset="0"/>
            </a:endParaRPr>
          </a:p>
          <a:p>
            <a:pPr marL="76200" indent="0" algn="l">
              <a:buNone/>
            </a:pPr>
            <a:endParaRPr lang="en-US" b="0" i="0" u="none" strike="noStrike" dirty="0">
              <a:solidFill>
                <a:srgbClr val="1F1F1F"/>
              </a:solidFill>
              <a:effectLst/>
              <a:latin typeface="Book Antiqua" panose="02040602050305030304" pitchFamily="18" charset="0"/>
            </a:endParaRPr>
          </a:p>
          <a:p>
            <a:pPr marL="457200" lvl="1" indent="0" algn="l">
              <a:buNone/>
            </a:pPr>
            <a:endParaRPr lang="en-US" sz="2400" b="0" i="0" u="none" strike="noStrike" dirty="0">
              <a:solidFill>
                <a:srgbClr val="1F1F1F"/>
              </a:solidFill>
              <a:effectLst/>
              <a:latin typeface="Book Antiqua" panose="02040602050305030304" pitchFamily="18" charset="0"/>
            </a:endParaRPr>
          </a:p>
          <a:p>
            <a:pPr marL="152400" indent="0">
              <a:spcBef>
                <a:spcPts val="0"/>
              </a:spcBef>
              <a:buNone/>
            </a:pPr>
            <a:endParaRPr lang="en-US" dirty="0">
              <a:solidFill>
                <a:srgbClr val="004886"/>
              </a:solidFill>
              <a:latin typeface="Book Antiqua" panose="02040602050305030304" pitchFamily="18" charset="0"/>
            </a:endParaRPr>
          </a:p>
          <a:p>
            <a:pPr marL="495300" indent="-342900">
              <a:spcBef>
                <a:spcPts val="0"/>
              </a:spcBef>
            </a:pPr>
            <a:endParaRPr lang="en-US" dirty="0">
              <a:solidFill>
                <a:srgbClr val="004886"/>
              </a:solidFill>
              <a:latin typeface="Book Antiqua" panose="02040602050305030304" pitchFamily="18" charset="0"/>
            </a:endParaRPr>
          </a:p>
        </p:txBody>
      </p:sp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16B52BD2-BBA0-57F1-AF85-A95C8E49548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474525" y="484188"/>
            <a:ext cx="6298376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Challenges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269418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950975" y="1417320"/>
            <a:ext cx="10563691" cy="472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Book Antiqua"/>
              <a:buNone/>
            </a:pPr>
            <a:r>
              <a:rPr lang="en-US" sz="2000" dirty="0">
                <a:hlinkClick r:id="rId3"/>
              </a:rPr>
              <a:t>https://learning.quantum.ibm.com/course/fundamentals-of-quantum-algorithms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4"/>
              </a:rPr>
              <a:t>https://www.ibm.com/quantum/qiskit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5"/>
              </a:rPr>
              <a:t>https://quantum.ibm.com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6"/>
              </a:rPr>
              <a:t>https://learning.edx.org/course/course-v1:PurdueX+ECE_69501.3+1T2024/home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qiskit-community.github.io</a:t>
            </a:r>
            <a:r>
              <a:rPr lang="en-US" sz="2000" dirty="0"/>
              <a:t>/</a:t>
            </a:r>
            <a:r>
              <a:rPr lang="en-US" sz="2000" dirty="0" err="1"/>
              <a:t>qiskit</a:t>
            </a:r>
            <a:r>
              <a:rPr lang="en-US" sz="2000" dirty="0"/>
              <a:t>-machine-learning/tutorials/02a_training_a_quantum_model_on_a_real_dataset.html#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Qiskit</a:t>
            </a:r>
            <a:r>
              <a:rPr lang="en-US" sz="2000" dirty="0"/>
              <a:t>/textbook/blob/main/notebooks/quantum-machine-learning/</a:t>
            </a:r>
            <a:r>
              <a:rPr lang="en-US" sz="2000" dirty="0" err="1"/>
              <a:t>supervised.ipynb</a:t>
            </a:r>
            <a:endParaRPr sz="2000"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ldNum" idx="12"/>
          </p:nvPr>
        </p:nvSpPr>
        <p:spPr>
          <a:xfrm>
            <a:off x="11286750" y="64186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941C5-D28E-D543-ABDB-E5F9CEF70CD0}"/>
              </a:ext>
            </a:extLst>
          </p:cNvPr>
          <p:cNvSpPr txBox="1"/>
          <p:nvPr/>
        </p:nvSpPr>
        <p:spPr>
          <a:xfrm>
            <a:off x="904943" y="2238488"/>
            <a:ext cx="1010827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004886"/>
                </a:solidFill>
                <a:effectLst/>
                <a:latin typeface="Georgia" panose="02040502050405020303" pitchFamily="18" charset="0"/>
              </a:rPr>
              <a:t>Today’s Mission:</a:t>
            </a:r>
          </a:p>
          <a:p>
            <a:pPr algn="ctr"/>
            <a:endParaRPr lang="en-US" sz="2400" dirty="0">
              <a:solidFill>
                <a:srgbClr val="004886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Explore the basics of quantum computing, build your first quantum circuit and understand why quantum computing will revolutionize cybersecurity</a:t>
            </a:r>
            <a:endParaRPr lang="en-US" sz="180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076AA-64AD-17AC-F769-D3F10610A9AC}"/>
              </a:ext>
            </a:extLst>
          </p:cNvPr>
          <p:cNvSpPr txBox="1"/>
          <p:nvPr/>
        </p:nvSpPr>
        <p:spPr>
          <a:xfrm>
            <a:off x="3120704" y="4353589"/>
            <a:ext cx="5603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eorgia" panose="02040502050405020303" pitchFamily="18" charset="0"/>
              </a:rPr>
              <a:t>Have ready: Laptop with Python installed</a:t>
            </a:r>
          </a:p>
        </p:txBody>
      </p:sp>
      <p:pic>
        <p:nvPicPr>
          <p:cNvPr id="7" name="Picture 6" descr="A black cell phone with many colored squares&#10;&#10;AI-generated content may be incorrect.">
            <a:extLst>
              <a:ext uri="{FF2B5EF4-FFF2-40B4-BE49-F238E27FC236}">
                <a16:creationId xmlns:a16="http://schemas.microsoft.com/office/drawing/2014/main" id="{2FB53B99-8EFC-31F2-6B6B-4D6EA2CF5E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10" t="28571" r="32476" b="29270"/>
          <a:stretch>
            <a:fillRect/>
          </a:stretch>
        </p:blipFill>
        <p:spPr>
          <a:xfrm>
            <a:off x="4014652" y="4353589"/>
            <a:ext cx="182880" cy="343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5"/>
    </mc:Choice>
    <mc:Fallback xmlns="">
      <p:transition spd="slow" advTm="698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578D-6660-9B0C-434E-D329291E5D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A close-up of a keyboard&#10;&#10;Description automatically generated">
            <a:extLst>
              <a:ext uri="{FF2B5EF4-FFF2-40B4-BE49-F238E27FC236}">
                <a16:creationId xmlns:a16="http://schemas.microsoft.com/office/drawing/2014/main" id="{E0228BD6-99F1-E247-CCC0-5D7BAF82B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218847" y="1100171"/>
            <a:ext cx="6308928" cy="50208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15590C-140B-3DB9-8380-E76D3484CEDB}"/>
              </a:ext>
            </a:extLst>
          </p:cNvPr>
          <p:cNvSpPr txBox="1"/>
          <p:nvPr/>
        </p:nvSpPr>
        <p:spPr>
          <a:xfrm>
            <a:off x="2344189" y="5818728"/>
            <a:ext cx="6517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butismileanyway.wordpress.com/2015/03/27/thank-you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90744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5DAC774D-B545-D9FC-899B-59322AFA9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CFB1694B-FAD7-F72D-921D-E3E0FBB453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137E08CB-A3F7-B52E-FCD1-7AB260CB6720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474525" y="484188"/>
            <a:ext cx="6298376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Questions</a:t>
            </a:r>
            <a:endParaRPr sz="2800" dirty="0"/>
          </a:p>
        </p:txBody>
      </p:sp>
      <p:pic>
        <p:nvPicPr>
          <p:cNvPr id="6" name="Picture 5" descr="A cartoon character with a red question mark&#10;&#10;Description automatically generated">
            <a:extLst>
              <a:ext uri="{FF2B5EF4-FFF2-40B4-BE49-F238E27FC236}">
                <a16:creationId xmlns:a16="http://schemas.microsoft.com/office/drawing/2014/main" id="{3DFCD769-87B2-581E-AE99-D33DB0EC9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1703" y="1168168"/>
            <a:ext cx="5205644" cy="520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B512F3-7CB7-D73B-5746-D60AB550476B}"/>
              </a:ext>
            </a:extLst>
          </p:cNvPr>
          <p:cNvSpPr txBox="1"/>
          <p:nvPr/>
        </p:nvSpPr>
        <p:spPr>
          <a:xfrm>
            <a:off x="2871702" y="8026167"/>
            <a:ext cx="48936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ngimg.com/download/3810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7660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A36AAEF2-3763-6B2D-E2EC-8642D018F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F8FBFE-E7B7-FE6A-DBAE-FC55799CCDA6}"/>
              </a:ext>
            </a:extLst>
          </p:cNvPr>
          <p:cNvSpPr txBox="1"/>
          <p:nvPr/>
        </p:nvSpPr>
        <p:spPr>
          <a:xfrm>
            <a:off x="704088" y="393954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rtlCol="0" anchor="t" anchorCtr="0">
            <a:normAutofit fontScale="92500" lnSpcReduction="10000"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1"/>
              </a:buClr>
              <a:buSzPts val="7200"/>
            </a:pPr>
            <a:r>
              <a:rPr lang="en-US" sz="4800" b="1" dirty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Classical Mechanics vs</a:t>
            </a:r>
          </a:p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1"/>
              </a:buClr>
              <a:buSzPts val="7200"/>
            </a:pPr>
            <a:r>
              <a:rPr lang="en-US" sz="4800" b="1" i="0" u="none" strike="noStrike" cap="none" dirty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Quantum Mechanics</a:t>
            </a:r>
          </a:p>
        </p:txBody>
      </p:sp>
      <p:pic>
        <p:nvPicPr>
          <p:cNvPr id="5" name="Video 4" descr="Moving Gears">
            <a:extLst>
              <a:ext uri="{FF2B5EF4-FFF2-40B4-BE49-F238E27FC236}">
                <a16:creationId xmlns:a16="http://schemas.microsoft.com/office/drawing/2014/main" id="{716FF758-5FAB-4BC4-B6E0-9F60819A0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1051" r="-1" b="15573"/>
          <a:stretch/>
        </p:blipFill>
        <p:spPr>
          <a:xfrm>
            <a:off x="704088" y="1613154"/>
            <a:ext cx="10515600" cy="4352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96933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AD4E051D-BF07-7F89-458D-D282B040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>
            <a:extLst>
              <a:ext uri="{FF2B5EF4-FFF2-40B4-BE49-F238E27FC236}">
                <a16:creationId xmlns:a16="http://schemas.microsoft.com/office/drawing/2014/main" id="{E09DEDB3-7E52-8AF9-FF65-687028E7873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lang="en-US" sz="2800" dirty="0"/>
              <a:t>Properties of Quantum Mechanics</a:t>
            </a:r>
            <a:endParaRPr sz="2800" dirty="0"/>
          </a:p>
        </p:txBody>
      </p:sp>
      <p:sp>
        <p:nvSpPr>
          <p:cNvPr id="209" name="Google Shape;209;p26">
            <a:extLst>
              <a:ext uri="{FF2B5EF4-FFF2-40B4-BE49-F238E27FC236}">
                <a16:creationId xmlns:a16="http://schemas.microsoft.com/office/drawing/2014/main" id="{81D7A566-6C96-DBC7-7F11-0DD6D2896C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D4C48-A2BC-F33A-9D9E-98C540E9A6E7}"/>
              </a:ext>
            </a:extLst>
          </p:cNvPr>
          <p:cNvSpPr txBox="1"/>
          <p:nvPr/>
        </p:nvSpPr>
        <p:spPr>
          <a:xfrm>
            <a:off x="831274" y="1374782"/>
            <a:ext cx="102959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886"/>
                </a:solidFill>
                <a:latin typeface="Book Antiqua" panose="02040602050305030304" pitchFamily="18" charset="0"/>
              </a:rPr>
              <a:t>Superposition: describes the behavior of particles or systems when they exist in multiple states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488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488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886"/>
                </a:solidFill>
                <a:latin typeface="Book Antiqua" panose="02040602050305030304" pitchFamily="18" charset="0"/>
              </a:rPr>
              <a:t>Entanglement: This is a quantum phenomenon where the properties of two or more particles become correlated in such a way that the state of one particle is dependent on the state of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488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488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4886"/>
                </a:solidFill>
                <a:latin typeface="Book Antiqua" panose="02040602050305030304" pitchFamily="18" charset="0"/>
              </a:rPr>
              <a:t>Interference: This refers to the interaction or overlapping of waves, signals or other phenomena that results in a combined effect that is different from the individual effects of each component.</a:t>
            </a:r>
          </a:p>
          <a:p>
            <a:br>
              <a:rPr lang="en-US" sz="2000" dirty="0">
                <a:solidFill>
                  <a:srgbClr val="004886"/>
                </a:solidFill>
                <a:latin typeface="Book Antiqua" panose="02040602050305030304" pitchFamily="18" charset="0"/>
              </a:rPr>
            </a:br>
            <a:br>
              <a:rPr lang="en-US" sz="2400" dirty="0">
                <a:solidFill>
                  <a:srgbClr val="004886"/>
                </a:solidFill>
                <a:latin typeface="Book Antiqua" panose="02040602050305030304" pitchFamily="18" charset="0"/>
              </a:rPr>
            </a:br>
            <a:br>
              <a:rPr lang="en-US" sz="2400" dirty="0">
                <a:solidFill>
                  <a:srgbClr val="004886"/>
                </a:solidFill>
                <a:latin typeface="Book Antiqua" panose="02040602050305030304" pitchFamily="18" charset="0"/>
              </a:rPr>
            </a:br>
            <a:endParaRPr lang="en-US" sz="2400" dirty="0">
              <a:solidFill>
                <a:srgbClr val="004886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59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>
          <a:extLst>
            <a:ext uri="{FF2B5EF4-FFF2-40B4-BE49-F238E27FC236}">
              <a16:creationId xmlns:a16="http://schemas.microsoft.com/office/drawing/2014/main" id="{B89DD3AA-7370-1367-E044-32903C0B4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48DD53-1F07-ADA5-873F-89D228733717}"/>
              </a:ext>
            </a:extLst>
          </p:cNvPr>
          <p:cNvSpPr txBox="1"/>
          <p:nvPr/>
        </p:nvSpPr>
        <p:spPr>
          <a:xfrm>
            <a:off x="841248" y="363474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chemeClr val="accent1"/>
              </a:buClr>
              <a:buSzPts val="7200"/>
            </a:pPr>
            <a:r>
              <a:rPr lang="en-US" sz="7200" b="1" i="0" u="none" strike="noStrike" cap="none" dirty="0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Schrödinger’s Cat</a:t>
            </a:r>
          </a:p>
        </p:txBody>
      </p:sp>
      <p:pic>
        <p:nvPicPr>
          <p:cNvPr id="6" name="Picture 5" descr="A cartoon of a cat and a glass flask&#10;&#10;Description automatically generated">
            <a:extLst>
              <a:ext uri="{FF2B5EF4-FFF2-40B4-BE49-F238E27FC236}">
                <a16:creationId xmlns:a16="http://schemas.microsoft.com/office/drawing/2014/main" id="{2A335FE9-E583-2F05-26C0-4AA1890C8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88" r="-1" b="4776"/>
          <a:stretch/>
        </p:blipFill>
        <p:spPr>
          <a:xfrm>
            <a:off x="354778" y="1413163"/>
            <a:ext cx="11482443" cy="4752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136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10639" y="1567543"/>
                <a:ext cx="10727338" cy="4185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In quantum world, a quantum bit denoted as </a:t>
                </a:r>
                <a:r>
                  <a:rPr lang="en-US" u="sng" dirty="0">
                    <a:solidFill>
                      <a:srgbClr val="004886"/>
                    </a:solidFill>
                  </a:rPr>
                  <a:t>qubit </a:t>
                </a:r>
                <a:r>
                  <a:rPr lang="en-US" dirty="0">
                    <a:solidFill>
                      <a:srgbClr val="004886"/>
                    </a:solidFill>
                  </a:rPr>
                  <a:t>can be 0 and 1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Encode classical bit 0 as |0&gt;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latin typeface="STIX Two Math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Classical bit 1 → |1&gt; 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Superposition → |0&gt; + |1&gt; 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|𝜓&gt; = 𝛼 |0&gt; + 𝛽 |1&gt; 𝛼, 𝛽𝟄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00488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004886"/>
                        </a:solidFill>
                        <a:latin typeface="STIX Two Math" panose="02020603050405020304" pitchFamily="18" charset="0"/>
                      </a:rPr>
                      <m:t>ℂ</m:t>
                    </m:r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|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𝛼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 |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𝛽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= 1</a:t>
                </a:r>
              </a:p>
            </p:txBody>
          </p:sp>
        </mc:Choice>
        <mc:Fallback xmlns="">
          <p:sp>
            <p:nvSpPr>
              <p:cNvPr id="216" name="Google Shape;216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0639" y="1567543"/>
                <a:ext cx="10727338" cy="4185558"/>
              </a:xfrm>
              <a:prstGeom prst="rect">
                <a:avLst/>
              </a:prstGeom>
              <a:blipFill>
                <a:blip r:embed="rId3"/>
                <a:stretch>
                  <a:fillRect t="-2115" b="-24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27"/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Quantum System</a:t>
            </a:r>
            <a:endParaRPr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5180948F-82A0-D5DC-AF94-98772BF76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DA7EC3D1-19B2-CC96-C0A3-5012159FA8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541649CF-3590-9C40-FFB2-73A63AE351E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10639" y="1567543"/>
                <a:ext cx="10727338" cy="4185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In a quantum system the |±&gt; is an equal superposition of 0 and 1 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|+&gt;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4886"/>
                    </a:solidFill>
                  </a:rPr>
                  <a:t>(|0&gt; + |1&gt;)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|-&gt;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solidFill>
                      <a:srgbClr val="004886"/>
                    </a:solidFill>
                  </a:rPr>
                  <a:t>(|0&gt; - |1&gt;)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>
                    <a:latin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dirty="0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r>
                          <a:rPr lang="en-US" i="1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152400" indent="0">
                  <a:spcBef>
                    <a:spcPts val="0"/>
                  </a:spcBef>
                  <a:buNone/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541649CF-3590-9C40-FFB2-73A63AE351E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0639" y="1567543"/>
                <a:ext cx="10727338" cy="4185558"/>
              </a:xfrm>
              <a:prstGeom prst="rect">
                <a:avLst/>
              </a:prstGeom>
              <a:blipFill>
                <a:blip r:embed="rId3"/>
                <a:stretch>
                  <a:fillRect t="-2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501A1D96-CB61-3006-D831-56B935608E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Quantum System</a:t>
            </a:r>
            <a:endParaRPr sz="2800" dirty="0"/>
          </a:p>
        </p:txBody>
      </p:sp>
      <p:pic>
        <p:nvPicPr>
          <p:cNvPr id="3" name="Picture 2" descr="A sphere with a red and green arrow&#10;&#10;Description automatically generated">
            <a:extLst>
              <a:ext uri="{FF2B5EF4-FFF2-40B4-BE49-F238E27FC236}">
                <a16:creationId xmlns:a16="http://schemas.microsoft.com/office/drawing/2014/main" id="{A49B7127-EC11-A359-271B-6A3EAF512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21" y="2275844"/>
            <a:ext cx="3751549" cy="341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75D10D20-A082-5A06-9C21-B20061C29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28F971E0-4DFD-CC16-E81A-332BB9588B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75CAD680-4F11-ADCB-3439-8A5880BEE51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10639" y="1567542"/>
                <a:ext cx="10972800" cy="458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</a:rPr>
                  <a:t>Tensor Product: This is a special operator that takes in two vectors and stitches them together to get one big vector. 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ⓧ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i="1" dirty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ℂ</m:t>
                        </m:r>
                      </m:e>
                      <m:sup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→ n qubits dimension,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(|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4886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&gt; ⓧ |</a:t>
                </a:r>
                <a:r>
                  <a:rPr lang="en-US" dirty="0" err="1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ɸ</a:t>
                </a: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&gt;) → |</a:t>
                </a:r>
                <a:r>
                  <a:rPr lang="en-US" dirty="0">
                    <a:solidFill>
                      <a:srgbClr val="00488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4886"/>
                        </a:solidFill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&gt;| </a:t>
                </a:r>
                <a:r>
                  <a:rPr lang="en-US" dirty="0" err="1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ɸ</a:t>
                </a: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&gt; (</a:t>
                </a:r>
                <a:r>
                  <a:rPr lang="en-US" dirty="0" err="1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i,j</a:t>
                </a: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4886"/>
                            </a:solidFill>
                            <a:latin typeface="STIX Two Math" panose="02020603050405020304" pitchFamily="18" charset="0"/>
                          </a:rPr>
                          <m:t>ɸ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|0&gt; ⓧ |1&gt;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solidFill>
                                        <a:srgbClr val="00488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solidFill>
                                          <a:srgbClr val="00488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488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152400" indent="0">
                  <a:spcBef>
                    <a:spcPts val="0"/>
                  </a:spcBef>
                  <a:buNone/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75CAD680-4F11-ADCB-3439-8A5880BEE51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0639" y="1567542"/>
                <a:ext cx="10972800" cy="4583875"/>
              </a:xfrm>
              <a:prstGeom prst="rect">
                <a:avLst/>
              </a:prstGeom>
              <a:blipFill>
                <a:blip r:embed="rId3"/>
                <a:stretch>
                  <a:fillRect t="-1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04B9985E-D9AC-A39A-6AB7-2B6F9855200C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Quantum System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422596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617C5318-3F9A-5986-CC02-CB7E357E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>
            <a:extLst>
              <a:ext uri="{FF2B5EF4-FFF2-40B4-BE49-F238E27FC236}">
                <a16:creationId xmlns:a16="http://schemas.microsoft.com/office/drawing/2014/main" id="{EB20E5D4-1F16-7840-3BEA-C139A87737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86752" y="6494870"/>
            <a:ext cx="486149" cy="30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CD186A31-5576-92A0-0A76-8A769509043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08759" y="2018806"/>
                <a:ext cx="11174680" cy="41326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52400" indent="0"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Pauli Matrices:</a:t>
                </a: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X Gate (NOT gate): X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→ X|0&gt;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= |1&gt;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Y Gate: Y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Z Gate: The Pauli Z gate allows us to inject a relative phase into our quantum state. Z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solidFill>
                              <a:srgbClr val="00488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rgbClr val="00488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4886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 → Z|1&gt; = -|1&gt;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  <a:p>
                <a:pPr marL="495300" indent="-342900">
                  <a:spcBef>
                    <a:spcPts val="0"/>
                  </a:spcBef>
                </a:pPr>
                <a:r>
                  <a:rPr lang="en-US" dirty="0">
                    <a:solidFill>
                      <a:srgbClr val="004886"/>
                    </a:solidFill>
                    <a:latin typeface="STIX Two Math" panose="02020603050405020304" pitchFamily="18" charset="0"/>
                  </a:rPr>
                  <a:t>Z|+&gt; = |-&gt; → Z  is a NOT gate in |+&gt;, |-&gt; bases</a:t>
                </a:r>
              </a:p>
              <a:p>
                <a:pPr marL="495300" indent="-342900">
                  <a:spcBef>
                    <a:spcPts val="0"/>
                  </a:spcBef>
                </a:pPr>
                <a:endParaRPr lang="en-US" dirty="0">
                  <a:solidFill>
                    <a:srgbClr val="004886"/>
                  </a:solidFill>
                  <a:latin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216" name="Google Shape;216;p27">
                <a:extLst>
                  <a:ext uri="{FF2B5EF4-FFF2-40B4-BE49-F238E27FC236}">
                    <a16:creationId xmlns:a16="http://schemas.microsoft.com/office/drawing/2014/main" id="{CD186A31-5576-92A0-0A76-8A769509043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8759" y="2018806"/>
                <a:ext cx="11174680" cy="4132612"/>
              </a:xfrm>
              <a:prstGeom prst="rect">
                <a:avLst/>
              </a:prstGeom>
              <a:blipFill>
                <a:blip r:embed="rId3"/>
                <a:stretch>
                  <a:fillRect t="-18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27">
            <a:extLst>
              <a:ext uri="{FF2B5EF4-FFF2-40B4-BE49-F238E27FC236}">
                <a16:creationId xmlns:a16="http://schemas.microsoft.com/office/drawing/2014/main" id="{58D1631B-9D9C-93A5-A8E2-FFAC58FB3A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096001" y="484188"/>
            <a:ext cx="5676900" cy="49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 sz="2800" dirty="0"/>
              <a:t>Quantum Operations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72EFD-F837-2FB7-055E-5847195E9504}"/>
              </a:ext>
            </a:extLst>
          </p:cNvPr>
          <p:cNvSpPr txBox="1"/>
          <p:nvPr/>
        </p:nvSpPr>
        <p:spPr>
          <a:xfrm>
            <a:off x="843148" y="1413164"/>
            <a:ext cx="2719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4886"/>
                </a:solidFill>
                <a:latin typeface="Book Antiqua" panose="02040602050305030304" pitchFamily="18" charset="0"/>
              </a:rPr>
              <a:t>Quantum Gates</a:t>
            </a:r>
          </a:p>
        </p:txBody>
      </p:sp>
    </p:spTree>
    <p:extLst>
      <p:ext uri="{BB962C8B-B14F-4D97-AF65-F5344CB8AC3E}">
        <p14:creationId xmlns:p14="http://schemas.microsoft.com/office/powerpoint/2010/main" val="291999457"/>
      </p:ext>
    </p:extLst>
  </p:cSld>
  <p:clrMapOvr>
    <a:masterClrMapping/>
  </p:clrMapOvr>
</p:sld>
</file>

<file path=ppt/theme/theme1.xml><?xml version="1.0" encoding="utf-8"?>
<a:theme xmlns:a="http://schemas.openxmlformats.org/drawingml/2006/main" name="NCAT_Internal_V1">
  <a:themeElements>
    <a:clrScheme name="Custom 18">
      <a:dk1>
        <a:srgbClr val="4C4C4C"/>
      </a:dk1>
      <a:lt1>
        <a:srgbClr val="FFFFFF"/>
      </a:lt1>
      <a:dk2>
        <a:srgbClr val="44546A"/>
      </a:dk2>
      <a:lt2>
        <a:srgbClr val="C2C2C2"/>
      </a:lt2>
      <a:accent1>
        <a:srgbClr val="004684"/>
      </a:accent1>
      <a:accent2>
        <a:srgbClr val="FDB927"/>
      </a:accent2>
      <a:accent3>
        <a:srgbClr val="666666"/>
      </a:accent3>
      <a:accent4>
        <a:srgbClr val="FDB927"/>
      </a:accent4>
      <a:accent5>
        <a:srgbClr val="5B9BD5"/>
      </a:accent5>
      <a:accent6>
        <a:srgbClr val="70AD47"/>
      </a:accent6>
      <a:hlink>
        <a:srgbClr val="004683"/>
      </a:hlink>
      <a:folHlink>
        <a:srgbClr val="0046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CAT_Internal_V2">
  <a:themeElements>
    <a:clrScheme name="NCAT Internal">
      <a:dk1>
        <a:srgbClr val="4C4C4C"/>
      </a:dk1>
      <a:lt1>
        <a:srgbClr val="FFFFFF"/>
      </a:lt1>
      <a:dk2>
        <a:srgbClr val="44546A"/>
      </a:dk2>
      <a:lt2>
        <a:srgbClr val="C2C2C2"/>
      </a:lt2>
      <a:accent1>
        <a:srgbClr val="004684"/>
      </a:accent1>
      <a:accent2>
        <a:srgbClr val="FDB927"/>
      </a:accent2>
      <a:accent3>
        <a:srgbClr val="666666"/>
      </a:accent3>
      <a:accent4>
        <a:srgbClr val="FDB927"/>
      </a:accent4>
      <a:accent5>
        <a:srgbClr val="5B9BD5"/>
      </a:accent5>
      <a:accent6>
        <a:srgbClr val="70AD47"/>
      </a:accent6>
      <a:hlink>
        <a:srgbClr val="004683"/>
      </a:hlink>
      <a:folHlink>
        <a:srgbClr val="00468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43848</TotalTime>
  <Words>2517</Words>
  <Application>Microsoft Macintosh PowerPoint</Application>
  <PresentationFormat>Widescreen</PresentationFormat>
  <Paragraphs>345</Paragraphs>
  <Slides>21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PT Mono</vt:lpstr>
      <vt:lpstr>Georgia</vt:lpstr>
      <vt:lpstr>Calibri</vt:lpstr>
      <vt:lpstr>Cambria Math</vt:lpstr>
      <vt:lpstr>Book Antiqua</vt:lpstr>
      <vt:lpstr>STIX Two Math</vt:lpstr>
      <vt:lpstr>Palatino Linotype</vt:lpstr>
      <vt:lpstr>Courier New</vt:lpstr>
      <vt:lpstr>Arial</vt:lpstr>
      <vt:lpstr>NCAT_Internal_V1</vt:lpstr>
      <vt:lpstr>NCAT_Internal_V2</vt:lpstr>
      <vt:lpstr>Quantum Computing Workshop Foundations of Quantum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https://learning.quantum.ibm.com/course/fundamentals-of-quantum-algorithms  https://www.ibm.com/quantum/qiskit  https://quantum.ibm.com  https://learning.edx.org/course/course-v1:PurdueX+ECE_69501.3+1T2024/home  https://qiskit-community.github.io/qiskit-machine-learning/tutorials/02a_training_a_quantum_model_on_a_real_dataset.html#  https://github.com/Qiskit/textbook/blob/main/notebooks/quantum-machine-learning/supervised.ipynb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Chibuike Chidiegwu Okekeogbu</cp:lastModifiedBy>
  <cp:revision>8</cp:revision>
  <dcterms:modified xsi:type="dcterms:W3CDTF">2025-10-07T16:21:08Z</dcterms:modified>
</cp:coreProperties>
</file>